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2" r:id="rId2"/>
  </p:sldMasterIdLst>
  <p:sldIdLst>
    <p:sldId id="256" r:id="rId3"/>
    <p:sldId id="340" r:id="rId4"/>
    <p:sldId id="341" r:id="rId5"/>
    <p:sldId id="342" r:id="rId6"/>
  </p:sldIdLst>
  <p:sldSz cx="9906000" cy="6858000" type="A4"/>
  <p:notesSz cx="6761163" cy="9942513"/>
  <p:embeddedFontLst>
    <p:embeddedFont>
      <p:font typeface="Be Vietnam Pro" pitchFamily="2" charset="0"/>
      <p:regular r:id="rId7"/>
      <p:bold r:id="rId8"/>
      <p:italic r:id="rId9"/>
      <p:boldItalic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Google Sans" panose="020B0503030502040204" pitchFamily="34" charset="0"/>
      <p:regular r:id="rId17"/>
      <p:bold r:id="rId18"/>
      <p:italic r:id="rId19"/>
      <p:boldItalic r:id="rId20"/>
    </p:embeddedFont>
    <p:embeddedFont>
      <p:font typeface="MuseoModerno" pitchFamily="2" charset="0"/>
      <p:regular r:id="rId21"/>
      <p:bold r:id="rId22"/>
    </p:embeddedFont>
  </p:embeddedFontLst>
  <p:defaultTextStyle>
    <a:defPPr>
      <a:defRPr lang="en-US"/>
    </a:defPPr>
    <a:lvl1pPr marL="0" algn="l" defTabSz="457117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1pPr>
    <a:lvl2pPr marL="457117" algn="l" defTabSz="457117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2pPr>
    <a:lvl3pPr marL="914235" algn="l" defTabSz="457117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3pPr>
    <a:lvl4pPr marL="1371353" algn="l" defTabSz="457117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4pPr>
    <a:lvl5pPr marL="1828470" algn="l" defTabSz="457117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5pPr>
    <a:lvl6pPr marL="2285588" algn="l" defTabSz="457117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6pPr>
    <a:lvl7pPr marL="2742705" algn="l" defTabSz="457117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7pPr>
    <a:lvl8pPr marL="3199823" algn="l" defTabSz="457117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8pPr>
    <a:lvl9pPr marL="3656940" algn="l" defTabSz="457117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háp" id="{B3637CBB-0424-4C98-B862-ABEE8620153F}">
          <p14:sldIdLst>
            <p14:sldId id="256"/>
            <p14:sldId id="340"/>
            <p14:sldId id="341"/>
          </p14:sldIdLst>
        </p14:section>
        <p14:section name="Sản phẩm để in ở đây" id="{9A90D14B-484E-4030-BC70-EE00214DF55E}">
          <p14:sldIdLst>
            <p14:sldId id="34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170"/>
    <a:srgbClr val="353F83"/>
    <a:srgbClr val="FCF4EC"/>
    <a:srgbClr val="4751AB"/>
    <a:srgbClr val="262626"/>
    <a:srgbClr val="D0D0DC"/>
    <a:srgbClr val="E2E2E2"/>
    <a:srgbClr val="FABB08"/>
    <a:srgbClr val="8FAADC"/>
    <a:srgbClr val="CCFF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3" autoAdjust="0"/>
    <p:restoredTop sz="94660"/>
  </p:normalViewPr>
  <p:slideViewPr>
    <p:cSldViewPr snapToGrid="0">
      <p:cViewPr>
        <p:scale>
          <a:sx n="400" d="100"/>
          <a:sy n="400" d="100"/>
        </p:scale>
        <p:origin x="-3570" y="-10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23" Type="http://schemas.openxmlformats.org/officeDocument/2006/relationships/presProps" Target="presProp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font" Target="fonts/font16.fntdata"/></Relationships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65" indent="0" algn="ctr">
              <a:buNone/>
              <a:defRPr sz="1999"/>
            </a:lvl2pPr>
            <a:lvl3pPr marL="914330" indent="0" algn="ctr">
              <a:buNone/>
              <a:defRPr sz="1800"/>
            </a:lvl3pPr>
            <a:lvl4pPr marL="1371496" indent="0" algn="ctr">
              <a:buNone/>
              <a:defRPr sz="1600"/>
            </a:lvl4pPr>
            <a:lvl5pPr marL="1828660" indent="0" algn="ctr">
              <a:buNone/>
              <a:defRPr sz="1600"/>
            </a:lvl5pPr>
            <a:lvl6pPr marL="2285825" indent="0" algn="ctr">
              <a:buNone/>
              <a:defRPr sz="1600"/>
            </a:lvl6pPr>
            <a:lvl7pPr marL="2742990" indent="0" algn="ctr">
              <a:buNone/>
              <a:defRPr sz="1600"/>
            </a:lvl7pPr>
            <a:lvl8pPr marL="3200156" indent="0" algn="ctr">
              <a:buNone/>
              <a:defRPr sz="1600"/>
            </a:lvl8pPr>
            <a:lvl9pPr marL="3657321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784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309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3" y="365125"/>
            <a:ext cx="2135982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8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067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E39F-DC16-D82E-9CE3-57DD1C1C0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48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EA14DC-0156-74F2-236F-762A1C452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1950"/>
            </a:lvl1pPr>
            <a:lvl2pPr marL="371447" indent="0" algn="ctr">
              <a:buNone/>
              <a:defRPr sz="1625"/>
            </a:lvl2pPr>
            <a:lvl3pPr marL="742893" indent="0" algn="ctr">
              <a:buNone/>
              <a:defRPr sz="1463"/>
            </a:lvl3pPr>
            <a:lvl4pPr marL="1114340" indent="0" algn="ctr">
              <a:buNone/>
              <a:defRPr sz="1300"/>
            </a:lvl4pPr>
            <a:lvl5pPr marL="1485786" indent="0" algn="ctr">
              <a:buNone/>
              <a:defRPr sz="1300"/>
            </a:lvl5pPr>
            <a:lvl6pPr marL="1857233" indent="0" algn="ctr">
              <a:buNone/>
              <a:defRPr sz="1300"/>
            </a:lvl6pPr>
            <a:lvl7pPr marL="2228679" indent="0" algn="ctr">
              <a:buNone/>
              <a:defRPr sz="1300"/>
            </a:lvl7pPr>
            <a:lvl8pPr marL="2600126" indent="0" algn="ctr">
              <a:buNone/>
              <a:defRPr sz="1300"/>
            </a:lvl8pPr>
            <a:lvl9pPr marL="2971574" indent="0" algn="ctr">
              <a:buNone/>
              <a:defRPr sz="13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6D708-1F75-9F10-366B-230D885A9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C4DB9-C5BA-BF26-E1CA-4FDB86598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9DF59-8E3F-F9CB-67BD-53BBDE529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5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E389-C46F-8616-3FEC-7DD828493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F5EE6-B91F-3AC8-37A7-2BAE7AC39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36562-1B2F-EF59-8D5C-322B66123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25785-B537-23BA-D412-7AFCD641B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CEAF0-EDCE-F61E-FE8C-C59F569DD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946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21306-CE7C-6C5E-E18C-6D7E9AACA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79" y="1709741"/>
            <a:ext cx="8543925" cy="2852737"/>
          </a:xfrm>
        </p:spPr>
        <p:txBody>
          <a:bodyPr anchor="b"/>
          <a:lstStyle>
            <a:lvl1pPr>
              <a:defRPr sz="48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3215A-23A5-125A-7800-ECD7C6E33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879" y="4589466"/>
            <a:ext cx="8543925" cy="1500187"/>
          </a:xfrm>
        </p:spPr>
        <p:txBody>
          <a:bodyPr/>
          <a:lstStyle>
            <a:lvl1pPr marL="0" indent="0">
              <a:buNone/>
              <a:defRPr sz="1950">
                <a:solidFill>
                  <a:schemeClr val="tx1">
                    <a:tint val="75000"/>
                  </a:schemeClr>
                </a:solidFill>
              </a:defRPr>
            </a:lvl1pPr>
            <a:lvl2pPr marL="371447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2pPr>
            <a:lvl3pPr marL="742893" indent="0">
              <a:buNone/>
              <a:defRPr sz="1463">
                <a:solidFill>
                  <a:schemeClr val="tx1">
                    <a:tint val="75000"/>
                  </a:schemeClr>
                </a:solidFill>
              </a:defRPr>
            </a:lvl3pPr>
            <a:lvl4pPr marL="111434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485786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1857233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22867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600126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2971574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EC592-A0B0-A9A2-FFA4-8C51CEF18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29068-0F47-E3D2-9652-A86A164F3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F7D05-4706-2605-DFE8-515717061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8202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2EBD9-8715-DFF1-1442-DA85495B2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2FFE2-4523-63D5-1DE5-2BEFDFFBD2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9ED0BE-001A-75B2-B01C-313B307887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BA5E-041D-52DF-1D41-09475D07F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00FDBF-D1DF-4B42-50F7-7667AAF8D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883985-2304-8AEA-AEAE-9DD9047FD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871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09E85-8FD8-38B5-CEA3-1B2476593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30" y="365128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909CF7-0E72-BE42-E385-91E1F6DE72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328" y="1681163"/>
            <a:ext cx="4190702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47" indent="0">
              <a:buNone/>
              <a:defRPr sz="1625" b="1"/>
            </a:lvl2pPr>
            <a:lvl3pPr marL="742893" indent="0">
              <a:buNone/>
              <a:defRPr sz="1463" b="1"/>
            </a:lvl3pPr>
            <a:lvl4pPr marL="1114340" indent="0">
              <a:buNone/>
              <a:defRPr sz="1300" b="1"/>
            </a:lvl4pPr>
            <a:lvl5pPr marL="1485786" indent="0">
              <a:buNone/>
              <a:defRPr sz="1300" b="1"/>
            </a:lvl5pPr>
            <a:lvl6pPr marL="1857233" indent="0">
              <a:buNone/>
              <a:defRPr sz="1300" b="1"/>
            </a:lvl6pPr>
            <a:lvl7pPr marL="2228679" indent="0">
              <a:buNone/>
              <a:defRPr sz="1300" b="1"/>
            </a:lvl7pPr>
            <a:lvl8pPr marL="2600126" indent="0">
              <a:buNone/>
              <a:defRPr sz="1300" b="1"/>
            </a:lvl8pPr>
            <a:lvl9pPr marL="2971574" indent="0">
              <a:buNone/>
              <a:defRPr sz="1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1B5F89-30E1-67DB-1D66-C76BBD6EBE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328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E6FFCF-935C-3183-0827-7417AB30B4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14914" y="1681163"/>
            <a:ext cx="4211340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47" indent="0">
              <a:buNone/>
              <a:defRPr sz="1625" b="1"/>
            </a:lvl2pPr>
            <a:lvl3pPr marL="742893" indent="0">
              <a:buNone/>
              <a:defRPr sz="1463" b="1"/>
            </a:lvl3pPr>
            <a:lvl4pPr marL="1114340" indent="0">
              <a:buNone/>
              <a:defRPr sz="1300" b="1"/>
            </a:lvl4pPr>
            <a:lvl5pPr marL="1485786" indent="0">
              <a:buNone/>
              <a:defRPr sz="1300" b="1"/>
            </a:lvl5pPr>
            <a:lvl6pPr marL="1857233" indent="0">
              <a:buNone/>
              <a:defRPr sz="1300" b="1"/>
            </a:lvl6pPr>
            <a:lvl7pPr marL="2228679" indent="0">
              <a:buNone/>
              <a:defRPr sz="1300" b="1"/>
            </a:lvl7pPr>
            <a:lvl8pPr marL="2600126" indent="0">
              <a:buNone/>
              <a:defRPr sz="1300" b="1"/>
            </a:lvl8pPr>
            <a:lvl9pPr marL="2971574" indent="0">
              <a:buNone/>
              <a:defRPr sz="1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01A58A-211A-59C3-1796-F9F794FFA0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14914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308C3C-4251-BD23-1DA0-EBC47F2AB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B18D3D-21F6-B73A-8B0E-C7249CBC3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D2B5F0-92FC-1991-48BC-637AB1AB9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6887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BD60E-D524-832B-6A5A-45310152E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CCD040-3030-95B2-8238-2C75F434C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AAA4FA-BEDB-C170-01CA-37B72857C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D6FB69-1B83-1BEC-93B0-598B5D8D1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1353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ADED8F-7E7B-19B8-B30C-4C0AAA110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C55BAE-DD03-7190-ECD2-5E095E6A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CE7EFD-0F0D-71BD-E722-00AC52CEF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2250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DB646-D762-794B-F62C-F8C6452C1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36920-0B2B-DB06-86E6-3FE25A057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342" y="987428"/>
            <a:ext cx="5014913" cy="4873625"/>
          </a:xfrm>
        </p:spPr>
        <p:txBody>
          <a:bodyPr/>
          <a:lstStyle>
            <a:lvl1pPr>
              <a:defRPr sz="2600"/>
            </a:lvl1pPr>
            <a:lvl2pPr>
              <a:defRPr sz="2275"/>
            </a:lvl2pPr>
            <a:lvl3pPr>
              <a:defRPr sz="1950"/>
            </a:lvl3pPr>
            <a:lvl4pPr>
              <a:defRPr sz="1625"/>
            </a:lvl4pPr>
            <a:lvl5pPr>
              <a:defRPr sz="1625"/>
            </a:lvl5pPr>
            <a:lvl6pPr>
              <a:defRPr sz="1625"/>
            </a:lvl6pPr>
            <a:lvl7pPr>
              <a:defRPr sz="1625"/>
            </a:lvl7pPr>
            <a:lvl8pPr>
              <a:defRPr sz="1625"/>
            </a:lvl8pPr>
            <a:lvl9pPr>
              <a:defRPr sz="16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4CB6BD-B69E-2457-CD06-E04BE77DA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47" indent="0">
              <a:buNone/>
              <a:defRPr sz="1138"/>
            </a:lvl2pPr>
            <a:lvl3pPr marL="742893" indent="0">
              <a:buNone/>
              <a:defRPr sz="975"/>
            </a:lvl3pPr>
            <a:lvl4pPr marL="1114340" indent="0">
              <a:buNone/>
              <a:defRPr sz="813"/>
            </a:lvl4pPr>
            <a:lvl5pPr marL="1485786" indent="0">
              <a:buNone/>
              <a:defRPr sz="813"/>
            </a:lvl5pPr>
            <a:lvl6pPr marL="1857233" indent="0">
              <a:buNone/>
              <a:defRPr sz="813"/>
            </a:lvl6pPr>
            <a:lvl7pPr marL="2228679" indent="0">
              <a:buNone/>
              <a:defRPr sz="813"/>
            </a:lvl7pPr>
            <a:lvl8pPr marL="2600126" indent="0">
              <a:buNone/>
              <a:defRPr sz="813"/>
            </a:lvl8pPr>
            <a:lvl9pPr marL="2971574" indent="0">
              <a:buNone/>
              <a:defRPr sz="8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9CBD3D-79CC-8516-8EA1-9A5019686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622BDF-3C8C-E031-E678-4E2873438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A754B-8A48-F894-3C39-27142254D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215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8440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F12C6-5455-1164-D941-A43520248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C4C753-CC23-6093-CD26-C3365CB512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11342" y="987428"/>
            <a:ext cx="5014913" cy="4873625"/>
          </a:xfrm>
        </p:spPr>
        <p:txBody>
          <a:bodyPr/>
          <a:lstStyle>
            <a:lvl1pPr marL="0" indent="0">
              <a:buNone/>
              <a:defRPr sz="2600"/>
            </a:lvl1pPr>
            <a:lvl2pPr marL="371447" indent="0">
              <a:buNone/>
              <a:defRPr sz="2275"/>
            </a:lvl2pPr>
            <a:lvl3pPr marL="742893" indent="0">
              <a:buNone/>
              <a:defRPr sz="1950"/>
            </a:lvl3pPr>
            <a:lvl4pPr marL="1114340" indent="0">
              <a:buNone/>
              <a:defRPr sz="1625"/>
            </a:lvl4pPr>
            <a:lvl5pPr marL="1485786" indent="0">
              <a:buNone/>
              <a:defRPr sz="1625"/>
            </a:lvl5pPr>
            <a:lvl6pPr marL="1857233" indent="0">
              <a:buNone/>
              <a:defRPr sz="1625"/>
            </a:lvl6pPr>
            <a:lvl7pPr marL="2228679" indent="0">
              <a:buNone/>
              <a:defRPr sz="1625"/>
            </a:lvl7pPr>
            <a:lvl8pPr marL="2600126" indent="0">
              <a:buNone/>
              <a:defRPr sz="1625"/>
            </a:lvl8pPr>
            <a:lvl9pPr marL="2971574" indent="0">
              <a:buNone/>
              <a:defRPr sz="162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2CEF95-EF00-9D97-CC58-E36A6BB472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47" indent="0">
              <a:buNone/>
              <a:defRPr sz="1138"/>
            </a:lvl2pPr>
            <a:lvl3pPr marL="742893" indent="0">
              <a:buNone/>
              <a:defRPr sz="975"/>
            </a:lvl3pPr>
            <a:lvl4pPr marL="1114340" indent="0">
              <a:buNone/>
              <a:defRPr sz="813"/>
            </a:lvl4pPr>
            <a:lvl5pPr marL="1485786" indent="0">
              <a:buNone/>
              <a:defRPr sz="813"/>
            </a:lvl5pPr>
            <a:lvl6pPr marL="1857233" indent="0">
              <a:buNone/>
              <a:defRPr sz="813"/>
            </a:lvl6pPr>
            <a:lvl7pPr marL="2228679" indent="0">
              <a:buNone/>
              <a:defRPr sz="813"/>
            </a:lvl7pPr>
            <a:lvl8pPr marL="2600126" indent="0">
              <a:buNone/>
              <a:defRPr sz="813"/>
            </a:lvl8pPr>
            <a:lvl9pPr marL="2971574" indent="0">
              <a:buNone/>
              <a:defRPr sz="8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0B5D2B-27E2-5067-9041-81B262AE3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4B82CE-D802-9BBF-0775-0172C0717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0DBC5-4F7B-A026-E246-7A66F11F4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707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88719-9084-E024-B55B-F0CF7E5CF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85CB51-DAC7-467E-B155-4A40220AFA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20740-D58C-64EA-D440-4A709EBE0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00519-78B5-38E5-23CB-03E0C50E9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23032-9F70-4718-C01B-BA2E55C88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2390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11F8BF-A636-E22C-DF95-8596B3405C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6F67E-7ABF-CF04-D098-7732D424A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1039" y="365125"/>
            <a:ext cx="6284118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7C3D3-B8E9-D724-9200-618B4EA01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56DC6-2E0C-DFF8-F7FE-782D05E88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A1D24-9244-0F59-DD47-B1801CDB0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594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2"/>
            <a:ext cx="8543925" cy="2852737"/>
          </a:xfrm>
        </p:spPr>
        <p:txBody>
          <a:bodyPr anchor="b"/>
          <a:lstStyle>
            <a:lvl1pPr>
              <a:defRPr sz="59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7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65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33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2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15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32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357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241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8"/>
            <a:ext cx="8543925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5" indent="0">
              <a:buNone/>
              <a:defRPr sz="1999" b="1"/>
            </a:lvl2pPr>
            <a:lvl3pPr marL="914330" indent="0">
              <a:buNone/>
              <a:defRPr sz="1800" b="1"/>
            </a:lvl3pPr>
            <a:lvl4pPr marL="1371496" indent="0">
              <a:buNone/>
              <a:defRPr sz="1600" b="1"/>
            </a:lvl4pPr>
            <a:lvl5pPr marL="1828660" indent="0">
              <a:buNone/>
              <a:defRPr sz="1600" b="1"/>
            </a:lvl5pPr>
            <a:lvl6pPr marL="2285825" indent="0">
              <a:buNone/>
              <a:defRPr sz="1600" b="1"/>
            </a:lvl6pPr>
            <a:lvl7pPr marL="2742990" indent="0">
              <a:buNone/>
              <a:defRPr sz="1600" b="1"/>
            </a:lvl7pPr>
            <a:lvl8pPr marL="3200156" indent="0">
              <a:buNone/>
              <a:defRPr sz="1600" b="1"/>
            </a:lvl8pPr>
            <a:lvl9pPr marL="3657321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4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5" indent="0">
              <a:buNone/>
              <a:defRPr sz="1999" b="1"/>
            </a:lvl2pPr>
            <a:lvl3pPr marL="914330" indent="0">
              <a:buNone/>
              <a:defRPr sz="1800" b="1"/>
            </a:lvl3pPr>
            <a:lvl4pPr marL="1371496" indent="0">
              <a:buNone/>
              <a:defRPr sz="1600" b="1"/>
            </a:lvl4pPr>
            <a:lvl5pPr marL="1828660" indent="0">
              <a:buNone/>
              <a:defRPr sz="1600" b="1"/>
            </a:lvl5pPr>
            <a:lvl6pPr marL="2285825" indent="0">
              <a:buNone/>
              <a:defRPr sz="1600" b="1"/>
            </a:lvl6pPr>
            <a:lvl7pPr marL="2742990" indent="0">
              <a:buNone/>
              <a:defRPr sz="1600" b="1"/>
            </a:lvl7pPr>
            <a:lvl8pPr marL="3200156" indent="0">
              <a:buNone/>
              <a:defRPr sz="1600" b="1"/>
            </a:lvl8pPr>
            <a:lvl9pPr marL="3657321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4" y="2505075"/>
            <a:ext cx="4211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397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3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813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2" y="987429"/>
            <a:ext cx="5014913" cy="4873625"/>
          </a:xfrm>
        </p:spPr>
        <p:txBody>
          <a:bodyPr/>
          <a:lstStyle>
            <a:lvl1pPr>
              <a:defRPr sz="3199"/>
            </a:lvl1pPr>
            <a:lvl2pPr>
              <a:defRPr sz="2800"/>
            </a:lvl2pPr>
            <a:lvl3pPr>
              <a:defRPr sz="2400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65" indent="0">
              <a:buNone/>
              <a:defRPr sz="1400"/>
            </a:lvl2pPr>
            <a:lvl3pPr marL="914330" indent="0">
              <a:buNone/>
              <a:defRPr sz="1200"/>
            </a:lvl3pPr>
            <a:lvl4pPr marL="1371496" indent="0">
              <a:buNone/>
              <a:defRPr sz="1000"/>
            </a:lvl4pPr>
            <a:lvl5pPr marL="1828660" indent="0">
              <a:buNone/>
              <a:defRPr sz="1000"/>
            </a:lvl5pPr>
            <a:lvl6pPr marL="2285825" indent="0">
              <a:buNone/>
              <a:defRPr sz="1000"/>
            </a:lvl6pPr>
            <a:lvl7pPr marL="2742990" indent="0">
              <a:buNone/>
              <a:defRPr sz="1000"/>
            </a:lvl7pPr>
            <a:lvl8pPr marL="3200156" indent="0">
              <a:buNone/>
              <a:defRPr sz="1000"/>
            </a:lvl8pPr>
            <a:lvl9pPr marL="3657321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9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2" y="987429"/>
            <a:ext cx="5014913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65" indent="0">
              <a:buNone/>
              <a:defRPr sz="2800"/>
            </a:lvl2pPr>
            <a:lvl3pPr marL="914330" indent="0">
              <a:buNone/>
              <a:defRPr sz="2400"/>
            </a:lvl3pPr>
            <a:lvl4pPr marL="1371496" indent="0">
              <a:buNone/>
              <a:defRPr sz="1999"/>
            </a:lvl4pPr>
            <a:lvl5pPr marL="1828660" indent="0">
              <a:buNone/>
              <a:defRPr sz="1999"/>
            </a:lvl5pPr>
            <a:lvl6pPr marL="2285825" indent="0">
              <a:buNone/>
              <a:defRPr sz="1999"/>
            </a:lvl6pPr>
            <a:lvl7pPr marL="2742990" indent="0">
              <a:buNone/>
              <a:defRPr sz="1999"/>
            </a:lvl7pPr>
            <a:lvl8pPr marL="3200156" indent="0">
              <a:buNone/>
              <a:defRPr sz="1999"/>
            </a:lvl8pPr>
            <a:lvl9pPr marL="3657321" indent="0">
              <a:buNone/>
              <a:defRPr sz="1999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65" indent="0">
              <a:buNone/>
              <a:defRPr sz="1400"/>
            </a:lvl2pPr>
            <a:lvl3pPr marL="914330" indent="0">
              <a:buNone/>
              <a:defRPr sz="1200"/>
            </a:lvl3pPr>
            <a:lvl4pPr marL="1371496" indent="0">
              <a:buNone/>
              <a:defRPr sz="1000"/>
            </a:lvl4pPr>
            <a:lvl5pPr marL="1828660" indent="0">
              <a:buNone/>
              <a:defRPr sz="1000"/>
            </a:lvl5pPr>
            <a:lvl6pPr marL="2285825" indent="0">
              <a:buNone/>
              <a:defRPr sz="1000"/>
            </a:lvl6pPr>
            <a:lvl7pPr marL="2742990" indent="0">
              <a:buNone/>
              <a:defRPr sz="1000"/>
            </a:lvl7pPr>
            <a:lvl8pPr marL="3200156" indent="0">
              <a:buNone/>
              <a:defRPr sz="1000"/>
            </a:lvl8pPr>
            <a:lvl9pPr marL="3657321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265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8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4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4E918-01D1-4CFF-926E-C7992BF544E3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4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4BADB5-0BF3-41FD-85D1-592F16A6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58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30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2" indent="-228582" algn="l" defTabSz="91433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47" indent="-228582" algn="l" defTabSz="9143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3" indent="-228582" algn="l" defTabSz="9143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600078" indent="-228582" algn="l" defTabSz="9143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3" indent="-228582" algn="l" defTabSz="9143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08" indent="-228582" algn="l" defTabSz="9143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4" indent="-228582" algn="l" defTabSz="9143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38" indent="-228582" algn="l" defTabSz="9143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03" indent="-228582" algn="l" defTabSz="9143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5" algn="l" defTabSz="9143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0" algn="l" defTabSz="9143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6" algn="l" defTabSz="9143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0" algn="l" defTabSz="9143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25" algn="l" defTabSz="9143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0" algn="l" defTabSz="9143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56" algn="l" defTabSz="9143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1" algn="l" defTabSz="9143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C478B0-3011-87F6-FB7B-7D09FDDA3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40" y="365128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27B2D-873D-B56C-751E-1B2C70B19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A33B2-3050-3BFE-9E01-A04DD89BC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8" y="6356353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7903E6-1C31-4FD3-84AB-9A02239FC5A6}" type="datetimeFigureOut">
              <a:rPr lang="en-US" smtClean="0"/>
              <a:t>8/9/2022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94069-0978-F095-CFA7-01352C080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5" y="6356353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AB0F-F025-3118-3194-F437824B20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96113" y="6356353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90283-FC6E-46A9-9FB4-B65585D3A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445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42893" rtl="0" eaLnBrk="1" latinLnBrk="0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5724" indent="-185724" algn="l" defTabSz="742893" rtl="0" eaLnBrk="1" latinLnBrk="0" hangingPunct="1">
        <a:lnSpc>
          <a:spcPct val="90000"/>
        </a:lnSpc>
        <a:spcBef>
          <a:spcPts val="813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171" indent="-185724" algn="l" defTabSz="742893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8617" indent="-185724" algn="l" defTabSz="742893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064" indent="-185724" algn="l" defTabSz="742893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671511" indent="-185724" algn="l" defTabSz="742893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2042957" indent="-185724" algn="l" defTabSz="742893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414404" indent="-185724" algn="l" defTabSz="742893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785850" indent="-185724" algn="l" defTabSz="742893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3157297" indent="-185724" algn="l" defTabSz="742893" rtl="0" eaLnBrk="1" latinLnBrk="0" hangingPunct="1">
        <a:lnSpc>
          <a:spcPct val="90000"/>
        </a:lnSpc>
        <a:spcBef>
          <a:spcPts val="405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42893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71447" algn="l" defTabSz="742893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742893" algn="l" defTabSz="742893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1114340" algn="l" defTabSz="742893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485786" algn="l" defTabSz="742893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7233" algn="l" defTabSz="742893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228679" algn="l" defTabSz="742893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600126" algn="l" defTabSz="742893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971574" algn="l" defTabSz="742893" rtl="0" eaLnBrk="1" latinLnBrk="0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2E2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Free-form: Shape 334">
            <a:extLst>
              <a:ext uri="{FF2B5EF4-FFF2-40B4-BE49-F238E27FC236}">
                <a16:creationId xmlns:a16="http://schemas.microsoft.com/office/drawing/2014/main" id="{17689143-CB92-BE7F-D0E4-34A508795CF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" y="3"/>
            <a:ext cx="6030694" cy="6864345"/>
          </a:xfrm>
          <a:custGeom>
            <a:avLst/>
            <a:gdLst>
              <a:gd name="connsiteX0" fmla="*/ 0 w 6030694"/>
              <a:gd name="connsiteY0" fmla="*/ 0 h 6864345"/>
              <a:gd name="connsiteX1" fmla="*/ 1766391 w 6030694"/>
              <a:gd name="connsiteY1" fmla="*/ 0 h 6864345"/>
              <a:gd name="connsiteX2" fmla="*/ 4095749 w 6030694"/>
              <a:gd name="connsiteY2" fmla="*/ 0 h 6864345"/>
              <a:gd name="connsiteX3" fmla="*/ 5517455 w 6030694"/>
              <a:gd name="connsiteY3" fmla="*/ 0 h 6864345"/>
              <a:gd name="connsiteX4" fmla="*/ 5755199 w 6030694"/>
              <a:gd name="connsiteY4" fmla="*/ 237744 h 6864345"/>
              <a:gd name="connsiteX5" fmla="*/ 5755198 w 6030694"/>
              <a:gd name="connsiteY5" fmla="*/ 237744 h 6864345"/>
              <a:gd name="connsiteX6" fmla="*/ 5565368 w 6030694"/>
              <a:gd name="connsiteY6" fmla="*/ 470658 h 6864345"/>
              <a:gd name="connsiteX7" fmla="*/ 5517473 w 6030694"/>
              <a:gd name="connsiteY7" fmla="*/ 475486 h 6864345"/>
              <a:gd name="connsiteX8" fmla="*/ 4402326 w 6030694"/>
              <a:gd name="connsiteY8" fmla="*/ 475486 h 6864345"/>
              <a:gd name="connsiteX9" fmla="*/ 4183265 w 6030694"/>
              <a:gd name="connsiteY9" fmla="*/ 620690 h 6864345"/>
              <a:gd name="connsiteX10" fmla="*/ 4164582 w 6030694"/>
              <a:gd name="connsiteY10" fmla="*/ 713230 h 6864345"/>
              <a:gd name="connsiteX11" fmla="*/ 4183265 w 6030694"/>
              <a:gd name="connsiteY11" fmla="*/ 805770 h 6864345"/>
              <a:gd name="connsiteX12" fmla="*/ 4402326 w 6030694"/>
              <a:gd name="connsiteY12" fmla="*/ 950973 h 6864345"/>
              <a:gd name="connsiteX13" fmla="*/ 6030694 w 6030694"/>
              <a:gd name="connsiteY13" fmla="*/ 950974 h 6864345"/>
              <a:gd name="connsiteX14" fmla="*/ 6030678 w 6030694"/>
              <a:gd name="connsiteY14" fmla="*/ 950975 h 6864345"/>
              <a:gd name="connsiteX15" fmla="*/ 4946635 w 6030694"/>
              <a:gd name="connsiteY15" fmla="*/ 950975 h 6864345"/>
              <a:gd name="connsiteX16" fmla="*/ 4970350 w 6030694"/>
              <a:gd name="connsiteY16" fmla="*/ 958336 h 6864345"/>
              <a:gd name="connsiteX17" fmla="*/ 5115553 w 6030694"/>
              <a:gd name="connsiteY17" fmla="*/ 1177398 h 6864345"/>
              <a:gd name="connsiteX18" fmla="*/ 5115552 w 6030694"/>
              <a:gd name="connsiteY18" fmla="*/ 1177398 h 6864345"/>
              <a:gd name="connsiteX19" fmla="*/ 4970349 w 6030694"/>
              <a:gd name="connsiteY19" fmla="*/ 1396458 h 6864345"/>
              <a:gd name="connsiteX20" fmla="*/ 4946638 w 6030694"/>
              <a:gd name="connsiteY20" fmla="*/ 1403818 h 6864345"/>
              <a:gd name="connsiteX21" fmla="*/ 4383453 w 6030694"/>
              <a:gd name="connsiteY21" fmla="*/ 1403818 h 6864345"/>
              <a:gd name="connsiteX22" fmla="*/ 4164392 w 6030694"/>
              <a:gd name="connsiteY22" fmla="*/ 1549022 h 6864345"/>
              <a:gd name="connsiteX23" fmla="*/ 4145709 w 6030694"/>
              <a:gd name="connsiteY23" fmla="*/ 1641562 h 6864345"/>
              <a:gd name="connsiteX24" fmla="*/ 4164392 w 6030694"/>
              <a:gd name="connsiteY24" fmla="*/ 1734102 h 6864345"/>
              <a:gd name="connsiteX25" fmla="*/ 4383453 w 6030694"/>
              <a:gd name="connsiteY25" fmla="*/ 1879305 h 6864345"/>
              <a:gd name="connsiteX26" fmla="*/ 5768420 w 6030694"/>
              <a:gd name="connsiteY26" fmla="*/ 1879306 h 6864345"/>
              <a:gd name="connsiteX27" fmla="*/ 5768403 w 6030694"/>
              <a:gd name="connsiteY27" fmla="*/ 1879307 h 6864345"/>
              <a:gd name="connsiteX28" fmla="*/ 5413974 w 6030694"/>
              <a:gd name="connsiteY28" fmla="*/ 1879307 h 6864345"/>
              <a:gd name="connsiteX29" fmla="*/ 5483670 w 6030694"/>
              <a:gd name="connsiteY29" fmla="*/ 1926297 h 6864345"/>
              <a:gd name="connsiteX30" fmla="*/ 5553303 w 6030694"/>
              <a:gd name="connsiteY30" fmla="*/ 2094407 h 6864345"/>
              <a:gd name="connsiteX31" fmla="*/ 5553302 w 6030694"/>
              <a:gd name="connsiteY31" fmla="*/ 2094407 h 6864345"/>
              <a:gd name="connsiteX32" fmla="*/ 5483669 w 6030694"/>
              <a:gd name="connsiteY32" fmla="*/ 2262518 h 6864345"/>
              <a:gd name="connsiteX33" fmla="*/ 5430767 w 6030694"/>
              <a:gd name="connsiteY33" fmla="*/ 2298185 h 6864345"/>
              <a:gd name="connsiteX34" fmla="*/ 3950636 w 6030694"/>
              <a:gd name="connsiteY34" fmla="*/ 2298185 h 6864345"/>
              <a:gd name="connsiteX35" fmla="*/ 3731575 w 6030694"/>
              <a:gd name="connsiteY35" fmla="*/ 2443389 h 6864345"/>
              <a:gd name="connsiteX36" fmla="*/ 3712892 w 6030694"/>
              <a:gd name="connsiteY36" fmla="*/ 2535929 h 6864345"/>
              <a:gd name="connsiteX37" fmla="*/ 3731575 w 6030694"/>
              <a:gd name="connsiteY37" fmla="*/ 2628469 h 6864345"/>
              <a:gd name="connsiteX38" fmla="*/ 3950636 w 6030694"/>
              <a:gd name="connsiteY38" fmla="*/ 2773672 h 6864345"/>
              <a:gd name="connsiteX39" fmla="*/ 6030693 w 6030694"/>
              <a:gd name="connsiteY39" fmla="*/ 2773673 h 6864345"/>
              <a:gd name="connsiteX40" fmla="*/ 6030678 w 6030694"/>
              <a:gd name="connsiteY40" fmla="*/ 2773674 h 6864345"/>
              <a:gd name="connsiteX41" fmla="*/ 5273781 w 6030694"/>
              <a:gd name="connsiteY41" fmla="*/ 2773674 h 6864345"/>
              <a:gd name="connsiteX42" fmla="*/ 5293100 w 6030694"/>
              <a:gd name="connsiteY42" fmla="*/ 2786700 h 6864345"/>
              <a:gd name="connsiteX43" fmla="*/ 5362734 w 6030694"/>
              <a:gd name="connsiteY43" fmla="*/ 2954810 h 6864345"/>
              <a:gd name="connsiteX44" fmla="*/ 5362733 w 6030694"/>
              <a:gd name="connsiteY44" fmla="*/ 2954810 h 6864345"/>
              <a:gd name="connsiteX45" fmla="*/ 5293099 w 6030694"/>
              <a:gd name="connsiteY45" fmla="*/ 3122920 h 6864345"/>
              <a:gd name="connsiteX46" fmla="*/ 5240196 w 6030694"/>
              <a:gd name="connsiteY46" fmla="*/ 3158588 h 6864345"/>
              <a:gd name="connsiteX47" fmla="*/ 4421196 w 6030694"/>
              <a:gd name="connsiteY47" fmla="*/ 3158588 h 6864345"/>
              <a:gd name="connsiteX48" fmla="*/ 4202135 w 6030694"/>
              <a:gd name="connsiteY48" fmla="*/ 3303792 h 6864345"/>
              <a:gd name="connsiteX49" fmla="*/ 4183452 w 6030694"/>
              <a:gd name="connsiteY49" fmla="*/ 3396332 h 6864345"/>
              <a:gd name="connsiteX50" fmla="*/ 4202135 w 6030694"/>
              <a:gd name="connsiteY50" fmla="*/ 3488872 h 6864345"/>
              <a:gd name="connsiteX51" fmla="*/ 4421196 w 6030694"/>
              <a:gd name="connsiteY51" fmla="*/ 3634075 h 6864345"/>
              <a:gd name="connsiteX52" fmla="*/ 5577841 w 6030694"/>
              <a:gd name="connsiteY52" fmla="*/ 3634075 h 6864345"/>
              <a:gd name="connsiteX53" fmla="*/ 5577834 w 6030694"/>
              <a:gd name="connsiteY53" fmla="*/ 3634076 h 6864345"/>
              <a:gd name="connsiteX54" fmla="*/ 5315598 w 6030694"/>
              <a:gd name="connsiteY54" fmla="*/ 3634076 h 6864345"/>
              <a:gd name="connsiteX55" fmla="*/ 5363473 w 6030694"/>
              <a:gd name="connsiteY55" fmla="*/ 3638902 h 6864345"/>
              <a:gd name="connsiteX56" fmla="*/ 5553303 w 6030694"/>
              <a:gd name="connsiteY56" fmla="*/ 3871816 h 6864345"/>
              <a:gd name="connsiteX57" fmla="*/ 5553302 w 6030694"/>
              <a:gd name="connsiteY57" fmla="*/ 3871816 h 6864345"/>
              <a:gd name="connsiteX58" fmla="*/ 5448483 w 6030694"/>
              <a:gd name="connsiteY58" fmla="*/ 4068957 h 6864345"/>
              <a:gd name="connsiteX59" fmla="*/ 5436246 w 6030694"/>
              <a:gd name="connsiteY59" fmla="*/ 4075599 h 6864345"/>
              <a:gd name="connsiteX60" fmla="*/ 3913507 w 6030694"/>
              <a:gd name="connsiteY60" fmla="*/ 4075599 h 6864345"/>
              <a:gd name="connsiteX61" fmla="*/ 3680593 w 6030694"/>
              <a:gd name="connsiteY61" fmla="*/ 4265430 h 6864345"/>
              <a:gd name="connsiteX62" fmla="*/ 3675763 w 6030694"/>
              <a:gd name="connsiteY62" fmla="*/ 4313343 h 6864345"/>
              <a:gd name="connsiteX63" fmla="*/ 3675763 w 6030694"/>
              <a:gd name="connsiteY63" fmla="*/ 4313342 h 6864345"/>
              <a:gd name="connsiteX64" fmla="*/ 3675763 w 6030694"/>
              <a:gd name="connsiteY64" fmla="*/ 4313343 h 6864345"/>
              <a:gd name="connsiteX65" fmla="*/ 3675763 w 6030694"/>
              <a:gd name="connsiteY65" fmla="*/ 4313343 h 6864345"/>
              <a:gd name="connsiteX66" fmla="*/ 3680593 w 6030694"/>
              <a:gd name="connsiteY66" fmla="*/ 4361256 h 6864345"/>
              <a:gd name="connsiteX67" fmla="*/ 3913507 w 6030694"/>
              <a:gd name="connsiteY67" fmla="*/ 4551086 h 6864345"/>
              <a:gd name="connsiteX68" fmla="*/ 5353110 w 6030694"/>
              <a:gd name="connsiteY68" fmla="*/ 4551087 h 6864345"/>
              <a:gd name="connsiteX69" fmla="*/ 5363473 w 6030694"/>
              <a:gd name="connsiteY69" fmla="*/ 4552131 h 6864345"/>
              <a:gd name="connsiteX70" fmla="*/ 5553303 w 6030694"/>
              <a:gd name="connsiteY70" fmla="*/ 4785045 h 6864345"/>
              <a:gd name="connsiteX71" fmla="*/ 5553302 w 6030694"/>
              <a:gd name="connsiteY71" fmla="*/ 4785045 h 6864345"/>
              <a:gd name="connsiteX72" fmla="*/ 5483669 w 6030694"/>
              <a:gd name="connsiteY72" fmla="*/ 4953155 h 6864345"/>
              <a:gd name="connsiteX73" fmla="*/ 5441942 w 6030694"/>
              <a:gd name="connsiteY73" fmla="*/ 4981288 h 6864345"/>
              <a:gd name="connsiteX74" fmla="*/ 3865882 w 6030694"/>
              <a:gd name="connsiteY74" fmla="*/ 4981288 h 6864345"/>
              <a:gd name="connsiteX75" fmla="*/ 3632968 w 6030694"/>
              <a:gd name="connsiteY75" fmla="*/ 5171119 h 6864345"/>
              <a:gd name="connsiteX76" fmla="*/ 3628138 w 6030694"/>
              <a:gd name="connsiteY76" fmla="*/ 5219032 h 6864345"/>
              <a:gd name="connsiteX77" fmla="*/ 3632968 w 6030694"/>
              <a:gd name="connsiteY77" fmla="*/ 5266945 h 6864345"/>
              <a:gd name="connsiteX78" fmla="*/ 3865882 w 6030694"/>
              <a:gd name="connsiteY78" fmla="*/ 5456775 h 6864345"/>
              <a:gd name="connsiteX79" fmla="*/ 6030682 w 6030694"/>
              <a:gd name="connsiteY79" fmla="*/ 5456776 h 6864345"/>
              <a:gd name="connsiteX80" fmla="*/ 6030678 w 6030694"/>
              <a:gd name="connsiteY80" fmla="*/ 5456776 h 6864345"/>
              <a:gd name="connsiteX81" fmla="*/ 4924809 w 6030694"/>
              <a:gd name="connsiteY81" fmla="*/ 5456776 h 6864345"/>
              <a:gd name="connsiteX82" fmla="*/ 4935160 w 6030694"/>
              <a:gd name="connsiteY82" fmla="*/ 5457819 h 6864345"/>
              <a:gd name="connsiteX83" fmla="*/ 5124990 w 6030694"/>
              <a:gd name="connsiteY83" fmla="*/ 5690733 h 6864345"/>
              <a:gd name="connsiteX84" fmla="*/ 5124989 w 6030694"/>
              <a:gd name="connsiteY84" fmla="*/ 5690733 h 6864345"/>
              <a:gd name="connsiteX85" fmla="*/ 4979786 w 6030694"/>
              <a:gd name="connsiteY85" fmla="*/ 5909794 h 6864345"/>
              <a:gd name="connsiteX86" fmla="*/ 4956072 w 6030694"/>
              <a:gd name="connsiteY86" fmla="*/ 5917155 h 6864345"/>
              <a:gd name="connsiteX87" fmla="*/ 3461944 w 6030694"/>
              <a:gd name="connsiteY87" fmla="*/ 5917155 h 6864345"/>
              <a:gd name="connsiteX88" fmla="*/ 3229030 w 6030694"/>
              <a:gd name="connsiteY88" fmla="*/ 6106986 h 6864345"/>
              <a:gd name="connsiteX89" fmla="*/ 3224200 w 6030694"/>
              <a:gd name="connsiteY89" fmla="*/ 6154899 h 6864345"/>
              <a:gd name="connsiteX90" fmla="*/ 3229030 w 6030694"/>
              <a:gd name="connsiteY90" fmla="*/ 6202812 h 6864345"/>
              <a:gd name="connsiteX91" fmla="*/ 3461944 w 6030694"/>
              <a:gd name="connsiteY91" fmla="*/ 6392642 h 6864345"/>
              <a:gd name="connsiteX92" fmla="*/ 5805957 w 6030694"/>
              <a:gd name="connsiteY92" fmla="*/ 6392643 h 6864345"/>
              <a:gd name="connsiteX93" fmla="*/ 5816318 w 6030694"/>
              <a:gd name="connsiteY93" fmla="*/ 6393687 h 6864345"/>
              <a:gd name="connsiteX94" fmla="*/ 6006148 w 6030694"/>
              <a:gd name="connsiteY94" fmla="*/ 6626601 h 6864345"/>
              <a:gd name="connsiteX95" fmla="*/ 6006147 w 6030694"/>
              <a:gd name="connsiteY95" fmla="*/ 6626601 h 6864345"/>
              <a:gd name="connsiteX96" fmla="*/ 5768403 w 6030694"/>
              <a:gd name="connsiteY96" fmla="*/ 6864345 h 6864345"/>
              <a:gd name="connsiteX97" fmla="*/ 2017338 w 6030694"/>
              <a:gd name="connsiteY97" fmla="*/ 6864344 h 6864345"/>
              <a:gd name="connsiteX98" fmla="*/ 1969425 w 6030694"/>
              <a:gd name="connsiteY98" fmla="*/ 6859514 h 6864345"/>
              <a:gd name="connsiteX99" fmla="*/ 1964545 w 6030694"/>
              <a:gd name="connsiteY99" fmla="*/ 6857999 h 6864345"/>
              <a:gd name="connsiteX100" fmla="*/ 0 w 6030694"/>
              <a:gd name="connsiteY100" fmla="*/ 6857999 h 6864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6030694" h="6864345">
                <a:moveTo>
                  <a:pt x="0" y="0"/>
                </a:moveTo>
                <a:lnTo>
                  <a:pt x="1766391" y="0"/>
                </a:lnTo>
                <a:lnTo>
                  <a:pt x="4095749" y="0"/>
                </a:lnTo>
                <a:lnTo>
                  <a:pt x="5517455" y="0"/>
                </a:lnTo>
                <a:cubicBezTo>
                  <a:pt x="5648757" y="0"/>
                  <a:pt x="5755199" y="106442"/>
                  <a:pt x="5755199" y="237744"/>
                </a:cubicBezTo>
                <a:lnTo>
                  <a:pt x="5755198" y="237744"/>
                </a:lnTo>
                <a:cubicBezTo>
                  <a:pt x="5755198" y="352634"/>
                  <a:pt x="5673704" y="448489"/>
                  <a:pt x="5565368" y="470658"/>
                </a:cubicBezTo>
                <a:lnTo>
                  <a:pt x="5517473" y="475486"/>
                </a:lnTo>
                <a:lnTo>
                  <a:pt x="4402326" y="475486"/>
                </a:lnTo>
                <a:cubicBezTo>
                  <a:pt x="4303850" y="475486"/>
                  <a:pt x="4219357" y="535360"/>
                  <a:pt x="4183265" y="620690"/>
                </a:cubicBezTo>
                <a:lnTo>
                  <a:pt x="4164582" y="713230"/>
                </a:lnTo>
                <a:lnTo>
                  <a:pt x="4183265" y="805770"/>
                </a:lnTo>
                <a:cubicBezTo>
                  <a:pt x="4219357" y="891100"/>
                  <a:pt x="4303850" y="950973"/>
                  <a:pt x="4402326" y="950973"/>
                </a:cubicBezTo>
                <a:lnTo>
                  <a:pt x="6030694" y="950974"/>
                </a:lnTo>
                <a:lnTo>
                  <a:pt x="6030678" y="950975"/>
                </a:lnTo>
                <a:lnTo>
                  <a:pt x="4946635" y="950975"/>
                </a:lnTo>
                <a:lnTo>
                  <a:pt x="4970350" y="958336"/>
                </a:lnTo>
                <a:cubicBezTo>
                  <a:pt x="5055680" y="994428"/>
                  <a:pt x="5115553" y="1078921"/>
                  <a:pt x="5115553" y="1177398"/>
                </a:cubicBezTo>
                <a:lnTo>
                  <a:pt x="5115552" y="1177398"/>
                </a:lnTo>
                <a:cubicBezTo>
                  <a:pt x="5115552" y="1275874"/>
                  <a:pt x="5055679" y="1360367"/>
                  <a:pt x="4970349" y="1396458"/>
                </a:cubicBezTo>
                <a:lnTo>
                  <a:pt x="4946638" y="1403818"/>
                </a:lnTo>
                <a:lnTo>
                  <a:pt x="4383453" y="1403818"/>
                </a:lnTo>
                <a:cubicBezTo>
                  <a:pt x="4284977" y="1403818"/>
                  <a:pt x="4200484" y="1463692"/>
                  <a:pt x="4164392" y="1549022"/>
                </a:cubicBezTo>
                <a:lnTo>
                  <a:pt x="4145709" y="1641562"/>
                </a:lnTo>
                <a:lnTo>
                  <a:pt x="4164392" y="1734102"/>
                </a:lnTo>
                <a:cubicBezTo>
                  <a:pt x="4200484" y="1819432"/>
                  <a:pt x="4284977" y="1879305"/>
                  <a:pt x="4383453" y="1879305"/>
                </a:cubicBezTo>
                <a:lnTo>
                  <a:pt x="5768420" y="1879306"/>
                </a:lnTo>
                <a:lnTo>
                  <a:pt x="5768403" y="1879307"/>
                </a:lnTo>
                <a:lnTo>
                  <a:pt x="5413974" y="1879307"/>
                </a:lnTo>
                <a:lnTo>
                  <a:pt x="5483670" y="1926297"/>
                </a:lnTo>
                <a:cubicBezTo>
                  <a:pt x="5526693" y="1969320"/>
                  <a:pt x="5553303" y="2028756"/>
                  <a:pt x="5553303" y="2094407"/>
                </a:cubicBezTo>
                <a:lnTo>
                  <a:pt x="5553302" y="2094407"/>
                </a:lnTo>
                <a:cubicBezTo>
                  <a:pt x="5553302" y="2160058"/>
                  <a:pt x="5526692" y="2219494"/>
                  <a:pt x="5483669" y="2262518"/>
                </a:cubicBezTo>
                <a:lnTo>
                  <a:pt x="5430767" y="2298185"/>
                </a:lnTo>
                <a:lnTo>
                  <a:pt x="3950636" y="2298185"/>
                </a:lnTo>
                <a:cubicBezTo>
                  <a:pt x="3852159" y="2298185"/>
                  <a:pt x="3767667" y="2358059"/>
                  <a:pt x="3731575" y="2443389"/>
                </a:cubicBezTo>
                <a:lnTo>
                  <a:pt x="3712892" y="2535929"/>
                </a:lnTo>
                <a:lnTo>
                  <a:pt x="3731575" y="2628469"/>
                </a:lnTo>
                <a:cubicBezTo>
                  <a:pt x="3767667" y="2713798"/>
                  <a:pt x="3852159" y="2773672"/>
                  <a:pt x="3950636" y="2773672"/>
                </a:cubicBezTo>
                <a:lnTo>
                  <a:pt x="6030693" y="2773673"/>
                </a:lnTo>
                <a:lnTo>
                  <a:pt x="6030678" y="2773674"/>
                </a:lnTo>
                <a:lnTo>
                  <a:pt x="5273781" y="2773674"/>
                </a:lnTo>
                <a:lnTo>
                  <a:pt x="5293100" y="2786700"/>
                </a:lnTo>
                <a:cubicBezTo>
                  <a:pt x="5336124" y="2829723"/>
                  <a:pt x="5362734" y="2889159"/>
                  <a:pt x="5362734" y="2954810"/>
                </a:cubicBezTo>
                <a:lnTo>
                  <a:pt x="5362733" y="2954810"/>
                </a:lnTo>
                <a:cubicBezTo>
                  <a:pt x="5362733" y="3020461"/>
                  <a:pt x="5336123" y="3079896"/>
                  <a:pt x="5293099" y="3122920"/>
                </a:cubicBezTo>
                <a:lnTo>
                  <a:pt x="5240196" y="3158588"/>
                </a:lnTo>
                <a:lnTo>
                  <a:pt x="4421196" y="3158588"/>
                </a:lnTo>
                <a:cubicBezTo>
                  <a:pt x="4322720" y="3158588"/>
                  <a:pt x="4238227" y="3218462"/>
                  <a:pt x="4202135" y="3303792"/>
                </a:cubicBezTo>
                <a:lnTo>
                  <a:pt x="4183452" y="3396332"/>
                </a:lnTo>
                <a:lnTo>
                  <a:pt x="4202135" y="3488872"/>
                </a:lnTo>
                <a:cubicBezTo>
                  <a:pt x="4238227" y="3574202"/>
                  <a:pt x="4322720" y="3634075"/>
                  <a:pt x="4421196" y="3634075"/>
                </a:cubicBezTo>
                <a:lnTo>
                  <a:pt x="5577841" y="3634075"/>
                </a:lnTo>
                <a:lnTo>
                  <a:pt x="5577834" y="3634076"/>
                </a:lnTo>
                <a:lnTo>
                  <a:pt x="5315598" y="3634076"/>
                </a:lnTo>
                <a:lnTo>
                  <a:pt x="5363473" y="3638902"/>
                </a:lnTo>
                <a:cubicBezTo>
                  <a:pt x="5471809" y="3661071"/>
                  <a:pt x="5553303" y="3756927"/>
                  <a:pt x="5553303" y="3871816"/>
                </a:cubicBezTo>
                <a:lnTo>
                  <a:pt x="5553302" y="3871816"/>
                </a:lnTo>
                <a:cubicBezTo>
                  <a:pt x="5553302" y="3953880"/>
                  <a:pt x="5511723" y="4026233"/>
                  <a:pt x="5448483" y="4068957"/>
                </a:cubicBezTo>
                <a:lnTo>
                  <a:pt x="5436246" y="4075599"/>
                </a:lnTo>
                <a:lnTo>
                  <a:pt x="3913507" y="4075599"/>
                </a:lnTo>
                <a:cubicBezTo>
                  <a:pt x="3798618" y="4075599"/>
                  <a:pt x="3702762" y="4157094"/>
                  <a:pt x="3680593" y="4265430"/>
                </a:cubicBezTo>
                <a:lnTo>
                  <a:pt x="3675763" y="4313343"/>
                </a:lnTo>
                <a:lnTo>
                  <a:pt x="3675763" y="4313342"/>
                </a:lnTo>
                <a:lnTo>
                  <a:pt x="3675763" y="4313343"/>
                </a:lnTo>
                <a:lnTo>
                  <a:pt x="3675763" y="4313343"/>
                </a:lnTo>
                <a:lnTo>
                  <a:pt x="3680593" y="4361256"/>
                </a:lnTo>
                <a:cubicBezTo>
                  <a:pt x="3702762" y="4469592"/>
                  <a:pt x="3798618" y="4551086"/>
                  <a:pt x="3913507" y="4551086"/>
                </a:cubicBezTo>
                <a:lnTo>
                  <a:pt x="5353110" y="4551087"/>
                </a:lnTo>
                <a:lnTo>
                  <a:pt x="5363473" y="4552131"/>
                </a:lnTo>
                <a:cubicBezTo>
                  <a:pt x="5471809" y="4574300"/>
                  <a:pt x="5553303" y="4670156"/>
                  <a:pt x="5553303" y="4785045"/>
                </a:cubicBezTo>
                <a:lnTo>
                  <a:pt x="5553302" y="4785045"/>
                </a:lnTo>
                <a:cubicBezTo>
                  <a:pt x="5553302" y="4850696"/>
                  <a:pt x="5526692" y="4910132"/>
                  <a:pt x="5483669" y="4953155"/>
                </a:cubicBezTo>
                <a:lnTo>
                  <a:pt x="5441942" y="4981288"/>
                </a:lnTo>
                <a:lnTo>
                  <a:pt x="3865882" y="4981288"/>
                </a:lnTo>
                <a:cubicBezTo>
                  <a:pt x="3750993" y="4981288"/>
                  <a:pt x="3655137" y="5062783"/>
                  <a:pt x="3632968" y="5171119"/>
                </a:cubicBezTo>
                <a:lnTo>
                  <a:pt x="3628138" y="5219032"/>
                </a:lnTo>
                <a:lnTo>
                  <a:pt x="3632968" y="5266945"/>
                </a:lnTo>
                <a:cubicBezTo>
                  <a:pt x="3655137" y="5375281"/>
                  <a:pt x="3750993" y="5456775"/>
                  <a:pt x="3865882" y="5456775"/>
                </a:cubicBezTo>
                <a:lnTo>
                  <a:pt x="6030682" y="5456776"/>
                </a:lnTo>
                <a:lnTo>
                  <a:pt x="6030678" y="5456776"/>
                </a:lnTo>
                <a:lnTo>
                  <a:pt x="4924809" y="5456776"/>
                </a:lnTo>
                <a:lnTo>
                  <a:pt x="4935160" y="5457819"/>
                </a:lnTo>
                <a:cubicBezTo>
                  <a:pt x="5043496" y="5479988"/>
                  <a:pt x="5124990" y="5575844"/>
                  <a:pt x="5124990" y="5690733"/>
                </a:cubicBezTo>
                <a:lnTo>
                  <a:pt x="5124989" y="5690733"/>
                </a:lnTo>
                <a:cubicBezTo>
                  <a:pt x="5124989" y="5789210"/>
                  <a:pt x="5065116" y="5873703"/>
                  <a:pt x="4979786" y="5909794"/>
                </a:cubicBezTo>
                <a:lnTo>
                  <a:pt x="4956072" y="5917155"/>
                </a:lnTo>
                <a:lnTo>
                  <a:pt x="3461944" y="5917155"/>
                </a:lnTo>
                <a:cubicBezTo>
                  <a:pt x="3347055" y="5917155"/>
                  <a:pt x="3251199" y="5998650"/>
                  <a:pt x="3229030" y="6106986"/>
                </a:cubicBezTo>
                <a:lnTo>
                  <a:pt x="3224200" y="6154899"/>
                </a:lnTo>
                <a:lnTo>
                  <a:pt x="3229030" y="6202812"/>
                </a:lnTo>
                <a:cubicBezTo>
                  <a:pt x="3251199" y="6311148"/>
                  <a:pt x="3347055" y="6392642"/>
                  <a:pt x="3461944" y="6392642"/>
                </a:cubicBezTo>
                <a:lnTo>
                  <a:pt x="5805957" y="6392643"/>
                </a:lnTo>
                <a:lnTo>
                  <a:pt x="5816318" y="6393687"/>
                </a:lnTo>
                <a:cubicBezTo>
                  <a:pt x="5924654" y="6415856"/>
                  <a:pt x="6006148" y="6511712"/>
                  <a:pt x="6006148" y="6626601"/>
                </a:cubicBezTo>
                <a:lnTo>
                  <a:pt x="6006147" y="6626601"/>
                </a:lnTo>
                <a:cubicBezTo>
                  <a:pt x="6006147" y="6757903"/>
                  <a:pt x="5899705" y="6864345"/>
                  <a:pt x="5768403" y="6864345"/>
                </a:cubicBezTo>
                <a:lnTo>
                  <a:pt x="2017338" y="6864344"/>
                </a:lnTo>
                <a:cubicBezTo>
                  <a:pt x="2000925" y="6864344"/>
                  <a:pt x="1984901" y="6862681"/>
                  <a:pt x="1969425" y="6859514"/>
                </a:cubicBezTo>
                <a:lnTo>
                  <a:pt x="1964545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D0D0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70635D20-4329-7174-2FAC-A9F05406B134}"/>
              </a:ext>
            </a:extLst>
          </p:cNvPr>
          <p:cNvGrpSpPr/>
          <p:nvPr/>
        </p:nvGrpSpPr>
        <p:grpSpPr>
          <a:xfrm>
            <a:off x="838200" y="914401"/>
            <a:ext cx="8229600" cy="5029200"/>
            <a:chOff x="838200" y="914400"/>
            <a:chExt cx="8229600" cy="5029200"/>
          </a:xfrm>
        </p:grpSpPr>
        <p:sp>
          <p:nvSpPr>
            <p:cNvPr id="341" name="Main BG">
              <a:extLst>
                <a:ext uri="{FF2B5EF4-FFF2-40B4-BE49-F238E27FC236}">
                  <a16:creationId xmlns:a16="http://schemas.microsoft.com/office/drawing/2014/main" id="{51DA5A17-3CFD-FA3B-EB32-242059786C9E}"/>
                </a:ext>
              </a:extLst>
            </p:cNvPr>
            <p:cNvSpPr/>
            <p:nvPr/>
          </p:nvSpPr>
          <p:spPr>
            <a:xfrm>
              <a:off x="838200" y="914400"/>
              <a:ext cx="8229600" cy="5029200"/>
            </a:xfrm>
            <a:prstGeom prst="roundRect">
              <a:avLst>
                <a:gd name="adj" fmla="val 12058"/>
              </a:avLst>
            </a:prstGeom>
            <a:solidFill>
              <a:srgbClr val="FCF4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LEFT BG">
              <a:extLst>
                <a:ext uri="{FF2B5EF4-FFF2-40B4-BE49-F238E27FC236}">
                  <a16:creationId xmlns:a16="http://schemas.microsoft.com/office/drawing/2014/main" id="{54B70EC8-98CA-DDF2-59E3-28A73451D121}"/>
                </a:ext>
              </a:extLst>
            </p:cNvPr>
            <p:cNvSpPr/>
            <p:nvPr/>
          </p:nvSpPr>
          <p:spPr>
            <a:xfrm>
              <a:off x="838200" y="914400"/>
              <a:ext cx="6445572" cy="5029200"/>
            </a:xfrm>
            <a:custGeom>
              <a:avLst/>
              <a:gdLst>
                <a:gd name="connsiteX0" fmla="*/ 1784026 w 6445572"/>
                <a:gd name="connsiteY0" fmla="*/ 0 h 5029200"/>
                <a:gd name="connsiteX1" fmla="*/ 3149394 w 6445572"/>
                <a:gd name="connsiteY1" fmla="*/ 0 h 5029200"/>
                <a:gd name="connsiteX2" fmla="*/ 4949918 w 6445572"/>
                <a:gd name="connsiteY2" fmla="*/ 0 h 5029200"/>
                <a:gd name="connsiteX3" fmla="*/ 6048854 w 6445572"/>
                <a:gd name="connsiteY3" fmla="*/ 0 h 5029200"/>
                <a:gd name="connsiteX4" fmla="*/ 6232623 w 6445572"/>
                <a:gd name="connsiteY4" fmla="*/ 174185 h 5029200"/>
                <a:gd name="connsiteX5" fmla="*/ 6232622 w 6445572"/>
                <a:gd name="connsiteY5" fmla="*/ 174185 h 5029200"/>
                <a:gd name="connsiteX6" fmla="*/ 6085889 w 6445572"/>
                <a:gd name="connsiteY6" fmla="*/ 344830 h 5029200"/>
                <a:gd name="connsiteX7" fmla="*/ 6048868 w 6445572"/>
                <a:gd name="connsiteY7" fmla="*/ 348368 h 5029200"/>
                <a:gd name="connsiteX8" fmla="*/ 5186892 w 6445572"/>
                <a:gd name="connsiteY8" fmla="*/ 348368 h 5029200"/>
                <a:gd name="connsiteX9" fmla="*/ 5017565 w 6445572"/>
                <a:gd name="connsiteY9" fmla="*/ 454752 h 5029200"/>
                <a:gd name="connsiteX10" fmla="*/ 5003123 w 6445572"/>
                <a:gd name="connsiteY10" fmla="*/ 522552 h 5029200"/>
                <a:gd name="connsiteX11" fmla="*/ 5017565 w 6445572"/>
                <a:gd name="connsiteY11" fmla="*/ 590352 h 5029200"/>
                <a:gd name="connsiteX12" fmla="*/ 5186892 w 6445572"/>
                <a:gd name="connsiteY12" fmla="*/ 696736 h 5029200"/>
                <a:gd name="connsiteX13" fmla="*/ 6445572 w 6445572"/>
                <a:gd name="connsiteY13" fmla="*/ 696736 h 5029200"/>
                <a:gd name="connsiteX14" fmla="*/ 6445560 w 6445572"/>
                <a:gd name="connsiteY14" fmla="*/ 696737 h 5029200"/>
                <a:gd name="connsiteX15" fmla="*/ 5607627 w 6445572"/>
                <a:gd name="connsiteY15" fmla="*/ 696737 h 5029200"/>
                <a:gd name="connsiteX16" fmla="*/ 5625958 w 6445572"/>
                <a:gd name="connsiteY16" fmla="*/ 702130 h 5029200"/>
                <a:gd name="connsiteX17" fmla="*/ 5738196 w 6445572"/>
                <a:gd name="connsiteY17" fmla="*/ 862627 h 5029200"/>
                <a:gd name="connsiteX18" fmla="*/ 5738195 w 6445572"/>
                <a:gd name="connsiteY18" fmla="*/ 862627 h 5029200"/>
                <a:gd name="connsiteX19" fmla="*/ 5625957 w 6445572"/>
                <a:gd name="connsiteY19" fmla="*/ 1023123 h 5029200"/>
                <a:gd name="connsiteX20" fmla="*/ 5607629 w 6445572"/>
                <a:gd name="connsiteY20" fmla="*/ 1028515 h 5029200"/>
                <a:gd name="connsiteX21" fmla="*/ 5172304 w 6445572"/>
                <a:gd name="connsiteY21" fmla="*/ 1028515 h 5029200"/>
                <a:gd name="connsiteX22" fmla="*/ 5002977 w 6445572"/>
                <a:gd name="connsiteY22" fmla="*/ 1134900 h 5029200"/>
                <a:gd name="connsiteX23" fmla="*/ 4988535 w 6445572"/>
                <a:gd name="connsiteY23" fmla="*/ 1202700 h 5029200"/>
                <a:gd name="connsiteX24" fmla="*/ 5002977 w 6445572"/>
                <a:gd name="connsiteY24" fmla="*/ 1270500 h 5029200"/>
                <a:gd name="connsiteX25" fmla="*/ 5172304 w 6445572"/>
                <a:gd name="connsiteY25" fmla="*/ 1376883 h 5029200"/>
                <a:gd name="connsiteX26" fmla="*/ 6242842 w 6445572"/>
                <a:gd name="connsiteY26" fmla="*/ 1376884 h 5029200"/>
                <a:gd name="connsiteX27" fmla="*/ 6242829 w 6445572"/>
                <a:gd name="connsiteY27" fmla="*/ 1376885 h 5029200"/>
                <a:gd name="connsiteX28" fmla="*/ 5968866 w 6445572"/>
                <a:gd name="connsiteY28" fmla="*/ 1376885 h 5029200"/>
                <a:gd name="connsiteX29" fmla="*/ 6022739 w 6445572"/>
                <a:gd name="connsiteY29" fmla="*/ 1411312 h 5029200"/>
                <a:gd name="connsiteX30" fmla="*/ 6076563 w 6445572"/>
                <a:gd name="connsiteY30" fmla="*/ 1534479 h 5029200"/>
                <a:gd name="connsiteX31" fmla="*/ 6076563 w 6445572"/>
                <a:gd name="connsiteY31" fmla="*/ 1534479 h 5029200"/>
                <a:gd name="connsiteX32" fmla="*/ 6022738 w 6445572"/>
                <a:gd name="connsiteY32" fmla="*/ 1657646 h 5029200"/>
                <a:gd name="connsiteX33" fmla="*/ 5981847 w 6445572"/>
                <a:gd name="connsiteY33" fmla="*/ 1683778 h 5029200"/>
                <a:gd name="connsiteX34" fmla="*/ 4837750 w 6445572"/>
                <a:gd name="connsiteY34" fmla="*/ 1683778 h 5029200"/>
                <a:gd name="connsiteX35" fmla="*/ 4668422 w 6445572"/>
                <a:gd name="connsiteY35" fmla="*/ 1790163 h 5029200"/>
                <a:gd name="connsiteX36" fmla="*/ 4653981 w 6445572"/>
                <a:gd name="connsiteY36" fmla="*/ 1857962 h 5029200"/>
                <a:gd name="connsiteX37" fmla="*/ 4668422 w 6445572"/>
                <a:gd name="connsiteY37" fmla="*/ 1925762 h 5029200"/>
                <a:gd name="connsiteX38" fmla="*/ 4837750 w 6445572"/>
                <a:gd name="connsiteY38" fmla="*/ 2032146 h 5029200"/>
                <a:gd name="connsiteX39" fmla="*/ 6445571 w 6445572"/>
                <a:gd name="connsiteY39" fmla="*/ 2032147 h 5029200"/>
                <a:gd name="connsiteX40" fmla="*/ 6445560 w 6445572"/>
                <a:gd name="connsiteY40" fmla="*/ 2032148 h 5029200"/>
                <a:gd name="connsiteX41" fmla="*/ 5860501 w 6445572"/>
                <a:gd name="connsiteY41" fmla="*/ 2032148 h 5029200"/>
                <a:gd name="connsiteX42" fmla="*/ 5875434 w 6445572"/>
                <a:gd name="connsiteY42" fmla="*/ 2041691 h 5029200"/>
                <a:gd name="connsiteX43" fmla="*/ 5929259 w 6445572"/>
                <a:gd name="connsiteY43" fmla="*/ 2164858 h 5029200"/>
                <a:gd name="connsiteX44" fmla="*/ 5929258 w 6445572"/>
                <a:gd name="connsiteY44" fmla="*/ 2164858 h 5029200"/>
                <a:gd name="connsiteX45" fmla="*/ 5875433 w 6445572"/>
                <a:gd name="connsiteY45" fmla="*/ 2288025 h 5029200"/>
                <a:gd name="connsiteX46" fmla="*/ 5834541 w 6445572"/>
                <a:gd name="connsiteY46" fmla="*/ 2314157 h 5029200"/>
                <a:gd name="connsiteX47" fmla="*/ 5201478 w 6445572"/>
                <a:gd name="connsiteY47" fmla="*/ 2314157 h 5029200"/>
                <a:gd name="connsiteX48" fmla="*/ 5032151 w 6445572"/>
                <a:gd name="connsiteY48" fmla="*/ 2420541 h 5029200"/>
                <a:gd name="connsiteX49" fmla="*/ 5017709 w 6445572"/>
                <a:gd name="connsiteY49" fmla="*/ 2488341 h 5029200"/>
                <a:gd name="connsiteX50" fmla="*/ 5032151 w 6445572"/>
                <a:gd name="connsiteY50" fmla="*/ 2556141 h 5029200"/>
                <a:gd name="connsiteX51" fmla="*/ 5201478 w 6445572"/>
                <a:gd name="connsiteY51" fmla="*/ 2662525 h 5029200"/>
                <a:gd name="connsiteX52" fmla="*/ 6095530 w 6445572"/>
                <a:gd name="connsiteY52" fmla="*/ 2662525 h 5029200"/>
                <a:gd name="connsiteX53" fmla="*/ 6095525 w 6445572"/>
                <a:gd name="connsiteY53" fmla="*/ 2662526 h 5029200"/>
                <a:gd name="connsiteX54" fmla="*/ 5892824 w 6445572"/>
                <a:gd name="connsiteY54" fmla="*/ 2662526 h 5029200"/>
                <a:gd name="connsiteX55" fmla="*/ 5929830 w 6445572"/>
                <a:gd name="connsiteY55" fmla="*/ 2666062 h 5029200"/>
                <a:gd name="connsiteX56" fmla="*/ 6076563 w 6445572"/>
                <a:gd name="connsiteY56" fmla="*/ 2836707 h 5029200"/>
                <a:gd name="connsiteX57" fmla="*/ 6076563 w 6445572"/>
                <a:gd name="connsiteY57" fmla="*/ 2836707 h 5029200"/>
                <a:gd name="connsiteX58" fmla="*/ 5995541 w 6445572"/>
                <a:gd name="connsiteY58" fmla="*/ 2981144 h 5029200"/>
                <a:gd name="connsiteX59" fmla="*/ 5986082 w 6445572"/>
                <a:gd name="connsiteY59" fmla="*/ 2986010 h 5029200"/>
                <a:gd name="connsiteX60" fmla="*/ 4809050 w 6445572"/>
                <a:gd name="connsiteY60" fmla="*/ 2986010 h 5029200"/>
                <a:gd name="connsiteX61" fmla="*/ 4629014 w 6445572"/>
                <a:gd name="connsiteY61" fmla="*/ 3125091 h 5029200"/>
                <a:gd name="connsiteX62" fmla="*/ 4625281 w 6445572"/>
                <a:gd name="connsiteY62" fmla="*/ 3160195 h 5029200"/>
                <a:gd name="connsiteX63" fmla="*/ 4629014 w 6445572"/>
                <a:gd name="connsiteY63" fmla="*/ 3195298 h 5029200"/>
                <a:gd name="connsiteX64" fmla="*/ 4809050 w 6445572"/>
                <a:gd name="connsiteY64" fmla="*/ 3334378 h 5029200"/>
                <a:gd name="connsiteX65" fmla="*/ 5921820 w 6445572"/>
                <a:gd name="connsiteY65" fmla="*/ 3334379 h 5029200"/>
                <a:gd name="connsiteX66" fmla="*/ 5929830 w 6445572"/>
                <a:gd name="connsiteY66" fmla="*/ 3335144 h 5029200"/>
                <a:gd name="connsiteX67" fmla="*/ 6076563 w 6445572"/>
                <a:gd name="connsiteY67" fmla="*/ 3505790 h 5029200"/>
                <a:gd name="connsiteX68" fmla="*/ 6076563 w 6445572"/>
                <a:gd name="connsiteY68" fmla="*/ 3505790 h 5029200"/>
                <a:gd name="connsiteX69" fmla="*/ 6022738 w 6445572"/>
                <a:gd name="connsiteY69" fmla="*/ 3628956 h 5029200"/>
                <a:gd name="connsiteX70" fmla="*/ 5990485 w 6445572"/>
                <a:gd name="connsiteY70" fmla="*/ 3649568 h 5029200"/>
                <a:gd name="connsiteX71" fmla="*/ 4772237 w 6445572"/>
                <a:gd name="connsiteY71" fmla="*/ 3649568 h 5029200"/>
                <a:gd name="connsiteX72" fmla="*/ 4592202 w 6445572"/>
                <a:gd name="connsiteY72" fmla="*/ 3788649 h 5029200"/>
                <a:gd name="connsiteX73" fmla="*/ 4588468 w 6445572"/>
                <a:gd name="connsiteY73" fmla="*/ 3823753 h 5029200"/>
                <a:gd name="connsiteX74" fmla="*/ 4592202 w 6445572"/>
                <a:gd name="connsiteY74" fmla="*/ 3858856 h 5029200"/>
                <a:gd name="connsiteX75" fmla="*/ 4772237 w 6445572"/>
                <a:gd name="connsiteY75" fmla="*/ 3997936 h 5029200"/>
                <a:gd name="connsiteX76" fmla="*/ 6445563 w 6445572"/>
                <a:gd name="connsiteY76" fmla="*/ 3997937 h 5029200"/>
                <a:gd name="connsiteX77" fmla="*/ 6445560 w 6445572"/>
                <a:gd name="connsiteY77" fmla="*/ 3997937 h 5029200"/>
                <a:gd name="connsiteX78" fmla="*/ 5590756 w 6445572"/>
                <a:gd name="connsiteY78" fmla="*/ 3997937 h 5029200"/>
                <a:gd name="connsiteX79" fmla="*/ 5598757 w 6445572"/>
                <a:gd name="connsiteY79" fmla="*/ 3998701 h 5029200"/>
                <a:gd name="connsiteX80" fmla="*/ 5745490 w 6445572"/>
                <a:gd name="connsiteY80" fmla="*/ 4169347 h 5029200"/>
                <a:gd name="connsiteX81" fmla="*/ 5745489 w 6445572"/>
                <a:gd name="connsiteY81" fmla="*/ 4169347 h 5029200"/>
                <a:gd name="connsiteX82" fmla="*/ 5633252 w 6445572"/>
                <a:gd name="connsiteY82" fmla="*/ 4329843 h 5029200"/>
                <a:gd name="connsiteX83" fmla="*/ 5614921 w 6445572"/>
                <a:gd name="connsiteY83" fmla="*/ 4335236 h 5029200"/>
                <a:gd name="connsiteX84" fmla="*/ 4460005 w 6445572"/>
                <a:gd name="connsiteY84" fmla="*/ 4335236 h 5029200"/>
                <a:gd name="connsiteX85" fmla="*/ 4279970 w 6445572"/>
                <a:gd name="connsiteY85" fmla="*/ 4474317 h 5029200"/>
                <a:gd name="connsiteX86" fmla="*/ 4276236 w 6445572"/>
                <a:gd name="connsiteY86" fmla="*/ 4509421 h 5029200"/>
                <a:gd name="connsiteX87" fmla="*/ 4279970 w 6445572"/>
                <a:gd name="connsiteY87" fmla="*/ 4544524 h 5029200"/>
                <a:gd name="connsiteX88" fmla="*/ 4460005 w 6445572"/>
                <a:gd name="connsiteY88" fmla="*/ 4683604 h 5029200"/>
                <a:gd name="connsiteX89" fmla="*/ 6271857 w 6445572"/>
                <a:gd name="connsiteY89" fmla="*/ 4683605 h 5029200"/>
                <a:gd name="connsiteX90" fmla="*/ 6279866 w 6445572"/>
                <a:gd name="connsiteY90" fmla="*/ 4684370 h 5029200"/>
                <a:gd name="connsiteX91" fmla="*/ 6426599 w 6445572"/>
                <a:gd name="connsiteY91" fmla="*/ 4855016 h 5029200"/>
                <a:gd name="connsiteX92" fmla="*/ 6426598 w 6445572"/>
                <a:gd name="connsiteY92" fmla="*/ 4855016 h 5029200"/>
                <a:gd name="connsiteX93" fmla="*/ 6242829 w 6445572"/>
                <a:gd name="connsiteY93" fmla="*/ 5029200 h 5029200"/>
                <a:gd name="connsiteX94" fmla="*/ 3817257 w 6445572"/>
                <a:gd name="connsiteY94" fmla="*/ 5029200 h 5029200"/>
                <a:gd name="connsiteX95" fmla="*/ 3817257 w 6445572"/>
                <a:gd name="connsiteY95" fmla="*/ 5029200 h 5029200"/>
                <a:gd name="connsiteX96" fmla="*/ 2369457 w 6445572"/>
                <a:gd name="connsiteY96" fmla="*/ 5029200 h 5029200"/>
                <a:gd name="connsiteX97" fmla="*/ 2054221 w 6445572"/>
                <a:gd name="connsiteY97" fmla="*/ 5029200 h 5029200"/>
                <a:gd name="connsiteX98" fmla="*/ 606421 w 6445572"/>
                <a:gd name="connsiteY98" fmla="*/ 5029200 h 5029200"/>
                <a:gd name="connsiteX99" fmla="*/ 0 w 6445572"/>
                <a:gd name="connsiteY99" fmla="*/ 4422779 h 5029200"/>
                <a:gd name="connsiteX100" fmla="*/ 0 w 6445572"/>
                <a:gd name="connsiteY100" fmla="*/ 606421 h 5029200"/>
                <a:gd name="connsiteX101" fmla="*/ 606421 w 6445572"/>
                <a:gd name="connsiteY101" fmla="*/ 0 h 5029200"/>
                <a:gd name="connsiteX102" fmla="*/ 1784026 w 6445572"/>
                <a:gd name="connsiteY102" fmla="*/ 0 h 502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6445572" h="5029200">
                  <a:moveTo>
                    <a:pt x="1784026" y="0"/>
                  </a:moveTo>
                  <a:lnTo>
                    <a:pt x="3149394" y="0"/>
                  </a:lnTo>
                  <a:lnTo>
                    <a:pt x="4949918" y="0"/>
                  </a:lnTo>
                  <a:lnTo>
                    <a:pt x="6048854" y="0"/>
                  </a:lnTo>
                  <a:cubicBezTo>
                    <a:pt x="6150346" y="0"/>
                    <a:pt x="6232623" y="77985"/>
                    <a:pt x="6232623" y="174185"/>
                  </a:cubicBezTo>
                  <a:lnTo>
                    <a:pt x="6232622" y="174185"/>
                  </a:lnTo>
                  <a:cubicBezTo>
                    <a:pt x="6232622" y="258359"/>
                    <a:pt x="6169630" y="328588"/>
                    <a:pt x="6085889" y="344830"/>
                  </a:cubicBezTo>
                  <a:lnTo>
                    <a:pt x="6048868" y="348368"/>
                  </a:lnTo>
                  <a:lnTo>
                    <a:pt x="5186892" y="348368"/>
                  </a:lnTo>
                  <a:cubicBezTo>
                    <a:pt x="5110773" y="348368"/>
                    <a:pt x="5045463" y="392235"/>
                    <a:pt x="5017565" y="454752"/>
                  </a:cubicBezTo>
                  <a:lnTo>
                    <a:pt x="5003123" y="522552"/>
                  </a:lnTo>
                  <a:lnTo>
                    <a:pt x="5017565" y="590352"/>
                  </a:lnTo>
                  <a:cubicBezTo>
                    <a:pt x="5045463" y="652869"/>
                    <a:pt x="5110773" y="696736"/>
                    <a:pt x="5186892" y="696736"/>
                  </a:cubicBezTo>
                  <a:lnTo>
                    <a:pt x="6445572" y="696736"/>
                  </a:lnTo>
                  <a:lnTo>
                    <a:pt x="6445560" y="696737"/>
                  </a:lnTo>
                  <a:lnTo>
                    <a:pt x="5607627" y="696737"/>
                  </a:lnTo>
                  <a:lnTo>
                    <a:pt x="5625958" y="702130"/>
                  </a:lnTo>
                  <a:cubicBezTo>
                    <a:pt x="5691915" y="728573"/>
                    <a:pt x="5738196" y="790478"/>
                    <a:pt x="5738196" y="862627"/>
                  </a:cubicBezTo>
                  <a:lnTo>
                    <a:pt x="5738195" y="862627"/>
                  </a:lnTo>
                  <a:cubicBezTo>
                    <a:pt x="5738195" y="934776"/>
                    <a:pt x="5691915" y="996680"/>
                    <a:pt x="5625957" y="1023123"/>
                  </a:cubicBezTo>
                  <a:lnTo>
                    <a:pt x="5607629" y="1028515"/>
                  </a:lnTo>
                  <a:lnTo>
                    <a:pt x="5172304" y="1028515"/>
                  </a:lnTo>
                  <a:cubicBezTo>
                    <a:pt x="5096185" y="1028515"/>
                    <a:pt x="5030875" y="1072382"/>
                    <a:pt x="5002977" y="1134900"/>
                  </a:cubicBezTo>
                  <a:lnTo>
                    <a:pt x="4988535" y="1202700"/>
                  </a:lnTo>
                  <a:lnTo>
                    <a:pt x="5002977" y="1270500"/>
                  </a:lnTo>
                  <a:cubicBezTo>
                    <a:pt x="5030875" y="1333017"/>
                    <a:pt x="5096185" y="1376883"/>
                    <a:pt x="5172304" y="1376883"/>
                  </a:cubicBezTo>
                  <a:lnTo>
                    <a:pt x="6242842" y="1376884"/>
                  </a:lnTo>
                  <a:lnTo>
                    <a:pt x="6242829" y="1376885"/>
                  </a:lnTo>
                  <a:lnTo>
                    <a:pt x="5968866" y="1376885"/>
                  </a:lnTo>
                  <a:lnTo>
                    <a:pt x="6022739" y="1411312"/>
                  </a:lnTo>
                  <a:cubicBezTo>
                    <a:pt x="6055995" y="1442833"/>
                    <a:pt x="6076563" y="1486379"/>
                    <a:pt x="6076563" y="1534479"/>
                  </a:cubicBezTo>
                  <a:lnTo>
                    <a:pt x="6076563" y="1534479"/>
                  </a:lnTo>
                  <a:cubicBezTo>
                    <a:pt x="6076563" y="1582579"/>
                    <a:pt x="6055994" y="1626125"/>
                    <a:pt x="6022738" y="1657646"/>
                  </a:cubicBezTo>
                  <a:lnTo>
                    <a:pt x="5981847" y="1683778"/>
                  </a:lnTo>
                  <a:lnTo>
                    <a:pt x="4837750" y="1683778"/>
                  </a:lnTo>
                  <a:cubicBezTo>
                    <a:pt x="4761630" y="1683778"/>
                    <a:pt x="4696320" y="1727645"/>
                    <a:pt x="4668422" y="1790163"/>
                  </a:cubicBezTo>
                  <a:lnTo>
                    <a:pt x="4653981" y="1857962"/>
                  </a:lnTo>
                  <a:lnTo>
                    <a:pt x="4668422" y="1925762"/>
                  </a:lnTo>
                  <a:cubicBezTo>
                    <a:pt x="4696320" y="1988279"/>
                    <a:pt x="4761630" y="2032146"/>
                    <a:pt x="4837750" y="2032146"/>
                  </a:cubicBezTo>
                  <a:lnTo>
                    <a:pt x="6445571" y="2032147"/>
                  </a:lnTo>
                  <a:lnTo>
                    <a:pt x="6445560" y="2032148"/>
                  </a:lnTo>
                  <a:lnTo>
                    <a:pt x="5860501" y="2032148"/>
                  </a:lnTo>
                  <a:lnTo>
                    <a:pt x="5875434" y="2041691"/>
                  </a:lnTo>
                  <a:cubicBezTo>
                    <a:pt x="5908690" y="2073212"/>
                    <a:pt x="5929259" y="2116758"/>
                    <a:pt x="5929259" y="2164858"/>
                  </a:cubicBezTo>
                  <a:lnTo>
                    <a:pt x="5929258" y="2164858"/>
                  </a:lnTo>
                  <a:cubicBezTo>
                    <a:pt x="5929258" y="2212957"/>
                    <a:pt x="5908690" y="2256503"/>
                    <a:pt x="5875433" y="2288025"/>
                  </a:cubicBezTo>
                  <a:lnTo>
                    <a:pt x="5834541" y="2314157"/>
                  </a:lnTo>
                  <a:lnTo>
                    <a:pt x="5201478" y="2314157"/>
                  </a:lnTo>
                  <a:cubicBezTo>
                    <a:pt x="5125359" y="2314157"/>
                    <a:pt x="5060049" y="2358024"/>
                    <a:pt x="5032151" y="2420541"/>
                  </a:cubicBezTo>
                  <a:lnTo>
                    <a:pt x="5017709" y="2488341"/>
                  </a:lnTo>
                  <a:lnTo>
                    <a:pt x="5032151" y="2556141"/>
                  </a:lnTo>
                  <a:cubicBezTo>
                    <a:pt x="5060049" y="2618659"/>
                    <a:pt x="5125359" y="2662525"/>
                    <a:pt x="5201478" y="2662525"/>
                  </a:cubicBezTo>
                  <a:lnTo>
                    <a:pt x="6095530" y="2662525"/>
                  </a:lnTo>
                  <a:lnTo>
                    <a:pt x="6095525" y="2662526"/>
                  </a:lnTo>
                  <a:lnTo>
                    <a:pt x="5892824" y="2662526"/>
                  </a:lnTo>
                  <a:lnTo>
                    <a:pt x="5929830" y="2666062"/>
                  </a:lnTo>
                  <a:cubicBezTo>
                    <a:pt x="6013571" y="2682304"/>
                    <a:pt x="6076563" y="2752533"/>
                    <a:pt x="6076563" y="2836707"/>
                  </a:cubicBezTo>
                  <a:lnTo>
                    <a:pt x="6076563" y="2836707"/>
                  </a:lnTo>
                  <a:cubicBezTo>
                    <a:pt x="6076563" y="2896832"/>
                    <a:pt x="6044423" y="2949842"/>
                    <a:pt x="5995541" y="2981144"/>
                  </a:cubicBezTo>
                  <a:lnTo>
                    <a:pt x="5986082" y="2986010"/>
                  </a:lnTo>
                  <a:lnTo>
                    <a:pt x="4809050" y="2986010"/>
                  </a:lnTo>
                  <a:cubicBezTo>
                    <a:pt x="4720244" y="2986010"/>
                    <a:pt x="4646150" y="3045718"/>
                    <a:pt x="4629014" y="3125091"/>
                  </a:cubicBezTo>
                  <a:lnTo>
                    <a:pt x="4625281" y="3160195"/>
                  </a:lnTo>
                  <a:lnTo>
                    <a:pt x="4629014" y="3195298"/>
                  </a:lnTo>
                  <a:cubicBezTo>
                    <a:pt x="4646150" y="3274671"/>
                    <a:pt x="4720244" y="3334378"/>
                    <a:pt x="4809050" y="3334378"/>
                  </a:cubicBezTo>
                  <a:lnTo>
                    <a:pt x="5921820" y="3334379"/>
                  </a:lnTo>
                  <a:lnTo>
                    <a:pt x="5929830" y="3335144"/>
                  </a:lnTo>
                  <a:cubicBezTo>
                    <a:pt x="6013571" y="3351386"/>
                    <a:pt x="6076563" y="3421616"/>
                    <a:pt x="6076563" y="3505790"/>
                  </a:cubicBezTo>
                  <a:lnTo>
                    <a:pt x="6076563" y="3505790"/>
                  </a:lnTo>
                  <a:cubicBezTo>
                    <a:pt x="6076563" y="3553889"/>
                    <a:pt x="6055994" y="3597435"/>
                    <a:pt x="6022738" y="3628956"/>
                  </a:cubicBezTo>
                  <a:lnTo>
                    <a:pt x="5990485" y="3649568"/>
                  </a:lnTo>
                  <a:lnTo>
                    <a:pt x="4772237" y="3649568"/>
                  </a:lnTo>
                  <a:cubicBezTo>
                    <a:pt x="4683431" y="3649568"/>
                    <a:pt x="4609338" y="3709276"/>
                    <a:pt x="4592202" y="3788649"/>
                  </a:cubicBezTo>
                  <a:lnTo>
                    <a:pt x="4588468" y="3823753"/>
                  </a:lnTo>
                  <a:lnTo>
                    <a:pt x="4592202" y="3858856"/>
                  </a:lnTo>
                  <a:cubicBezTo>
                    <a:pt x="4609338" y="3938229"/>
                    <a:pt x="4683431" y="3997936"/>
                    <a:pt x="4772237" y="3997936"/>
                  </a:cubicBezTo>
                  <a:lnTo>
                    <a:pt x="6445563" y="3997937"/>
                  </a:lnTo>
                  <a:lnTo>
                    <a:pt x="6445560" y="3997937"/>
                  </a:lnTo>
                  <a:lnTo>
                    <a:pt x="5590756" y="3997937"/>
                  </a:lnTo>
                  <a:lnTo>
                    <a:pt x="5598757" y="3998701"/>
                  </a:lnTo>
                  <a:cubicBezTo>
                    <a:pt x="5682498" y="4014943"/>
                    <a:pt x="5745490" y="4085173"/>
                    <a:pt x="5745490" y="4169347"/>
                  </a:cubicBezTo>
                  <a:lnTo>
                    <a:pt x="5745489" y="4169347"/>
                  </a:lnTo>
                  <a:cubicBezTo>
                    <a:pt x="5745489" y="4241497"/>
                    <a:pt x="5699209" y="4303401"/>
                    <a:pt x="5633252" y="4329843"/>
                  </a:cubicBezTo>
                  <a:lnTo>
                    <a:pt x="5614921" y="4335236"/>
                  </a:lnTo>
                  <a:lnTo>
                    <a:pt x="4460005" y="4335236"/>
                  </a:lnTo>
                  <a:cubicBezTo>
                    <a:pt x="4371199" y="4335236"/>
                    <a:pt x="4297106" y="4394944"/>
                    <a:pt x="4279970" y="4474317"/>
                  </a:cubicBezTo>
                  <a:lnTo>
                    <a:pt x="4276236" y="4509421"/>
                  </a:lnTo>
                  <a:lnTo>
                    <a:pt x="4279970" y="4544524"/>
                  </a:lnTo>
                  <a:cubicBezTo>
                    <a:pt x="4297106" y="4623897"/>
                    <a:pt x="4371199" y="4683604"/>
                    <a:pt x="4460005" y="4683604"/>
                  </a:cubicBezTo>
                  <a:lnTo>
                    <a:pt x="6271857" y="4683605"/>
                  </a:lnTo>
                  <a:lnTo>
                    <a:pt x="6279866" y="4684370"/>
                  </a:lnTo>
                  <a:cubicBezTo>
                    <a:pt x="6363607" y="4700612"/>
                    <a:pt x="6426599" y="4770842"/>
                    <a:pt x="6426599" y="4855016"/>
                  </a:cubicBezTo>
                  <a:lnTo>
                    <a:pt x="6426598" y="4855016"/>
                  </a:lnTo>
                  <a:cubicBezTo>
                    <a:pt x="6426598" y="4951215"/>
                    <a:pt x="6344322" y="5029200"/>
                    <a:pt x="6242829" y="5029200"/>
                  </a:cubicBezTo>
                  <a:lnTo>
                    <a:pt x="3817257" y="5029200"/>
                  </a:lnTo>
                  <a:lnTo>
                    <a:pt x="3817257" y="5029200"/>
                  </a:lnTo>
                  <a:lnTo>
                    <a:pt x="2369457" y="5029200"/>
                  </a:lnTo>
                  <a:lnTo>
                    <a:pt x="2054221" y="5029200"/>
                  </a:lnTo>
                  <a:lnTo>
                    <a:pt x="606421" y="5029200"/>
                  </a:lnTo>
                  <a:cubicBezTo>
                    <a:pt x="271504" y="5029200"/>
                    <a:pt x="0" y="4757696"/>
                    <a:pt x="0" y="4422779"/>
                  </a:cubicBezTo>
                  <a:lnTo>
                    <a:pt x="0" y="606421"/>
                  </a:lnTo>
                  <a:cubicBezTo>
                    <a:pt x="0" y="271504"/>
                    <a:pt x="271504" y="0"/>
                    <a:pt x="606421" y="0"/>
                  </a:cubicBezTo>
                  <a:lnTo>
                    <a:pt x="1784026" y="0"/>
                  </a:lnTo>
                  <a:close/>
                </a:path>
              </a:pathLst>
            </a:cu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40" name="Picture 339">
            <a:extLst>
              <a:ext uri="{FF2B5EF4-FFF2-40B4-BE49-F238E27FC236}">
                <a16:creationId xmlns:a16="http://schemas.microsoft.com/office/drawing/2014/main" id="{AF7C6D5D-543B-62D7-4BB5-B12034F93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641571" y="-1504335"/>
            <a:ext cx="8792308" cy="6858000"/>
          </a:xfrm>
          <a:prstGeom prst="rect">
            <a:avLst/>
          </a:prstGeom>
        </p:spPr>
      </p:pic>
      <p:sp>
        <p:nvSpPr>
          <p:cNvPr id="347" name="Flowchart: Alternative Process 346">
            <a:extLst>
              <a:ext uri="{FF2B5EF4-FFF2-40B4-BE49-F238E27FC236}">
                <a16:creationId xmlns:a16="http://schemas.microsoft.com/office/drawing/2014/main" id="{4C2ED9D6-6C62-670A-D2E7-70C4A493EEA7}"/>
              </a:ext>
            </a:extLst>
          </p:cNvPr>
          <p:cNvSpPr/>
          <p:nvPr/>
        </p:nvSpPr>
        <p:spPr>
          <a:xfrm>
            <a:off x="1365353" y="7995406"/>
            <a:ext cx="1258888" cy="1227931"/>
          </a:xfrm>
          <a:prstGeom prst="flowChartAlternateProcess">
            <a:avLst/>
          </a:prstGeom>
          <a:solidFill>
            <a:srgbClr val="4385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9" name="Flowchart: Alternative Process 348">
            <a:extLst>
              <a:ext uri="{FF2B5EF4-FFF2-40B4-BE49-F238E27FC236}">
                <a16:creationId xmlns:a16="http://schemas.microsoft.com/office/drawing/2014/main" id="{F20DE309-3FF9-068B-8226-6C178359F8F3}"/>
              </a:ext>
            </a:extLst>
          </p:cNvPr>
          <p:cNvSpPr/>
          <p:nvPr/>
        </p:nvSpPr>
        <p:spPr>
          <a:xfrm>
            <a:off x="3078931" y="7995406"/>
            <a:ext cx="1258888" cy="1227931"/>
          </a:xfrm>
          <a:prstGeom prst="flowChartAlternateProcess">
            <a:avLst/>
          </a:prstGeom>
          <a:solidFill>
            <a:srgbClr val="EC4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1" name="Flowchart: Alternative Process 350">
            <a:extLst>
              <a:ext uri="{FF2B5EF4-FFF2-40B4-BE49-F238E27FC236}">
                <a16:creationId xmlns:a16="http://schemas.microsoft.com/office/drawing/2014/main" id="{4601D352-4825-DA94-7F57-38E349D4DE70}"/>
              </a:ext>
            </a:extLst>
          </p:cNvPr>
          <p:cNvSpPr/>
          <p:nvPr/>
        </p:nvSpPr>
        <p:spPr>
          <a:xfrm>
            <a:off x="4660696" y="7995406"/>
            <a:ext cx="1258888" cy="1227931"/>
          </a:xfrm>
          <a:prstGeom prst="flowChartAlternateProcess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3" name="Flowchart: Alternative Process 352">
            <a:extLst>
              <a:ext uri="{FF2B5EF4-FFF2-40B4-BE49-F238E27FC236}">
                <a16:creationId xmlns:a16="http://schemas.microsoft.com/office/drawing/2014/main" id="{65B22C9C-7A52-21F0-E8D2-7FC623E8478B}"/>
              </a:ext>
            </a:extLst>
          </p:cNvPr>
          <p:cNvSpPr/>
          <p:nvPr/>
        </p:nvSpPr>
        <p:spPr>
          <a:xfrm>
            <a:off x="6234804" y="7995406"/>
            <a:ext cx="1258888" cy="1227931"/>
          </a:xfrm>
          <a:prstGeom prst="flowChartAlternate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5" name="Flowchart: Alternative Process 354">
            <a:extLst>
              <a:ext uri="{FF2B5EF4-FFF2-40B4-BE49-F238E27FC236}">
                <a16:creationId xmlns:a16="http://schemas.microsoft.com/office/drawing/2014/main" id="{671B474F-489D-F7C3-FD6B-DD354D65D176}"/>
              </a:ext>
            </a:extLst>
          </p:cNvPr>
          <p:cNvSpPr/>
          <p:nvPr/>
        </p:nvSpPr>
        <p:spPr>
          <a:xfrm>
            <a:off x="7808912" y="7995406"/>
            <a:ext cx="1258888" cy="1227931"/>
          </a:xfrm>
          <a:prstGeom prst="flowChartAlternateProcess">
            <a:avLst/>
          </a:prstGeom>
          <a:solidFill>
            <a:srgbClr val="CCFF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7" name="Flowchart: Alternative Process 356">
            <a:extLst>
              <a:ext uri="{FF2B5EF4-FFF2-40B4-BE49-F238E27FC236}">
                <a16:creationId xmlns:a16="http://schemas.microsoft.com/office/drawing/2014/main" id="{321F1D56-AF60-3347-909E-209106A27442}"/>
              </a:ext>
            </a:extLst>
          </p:cNvPr>
          <p:cNvSpPr/>
          <p:nvPr/>
        </p:nvSpPr>
        <p:spPr>
          <a:xfrm>
            <a:off x="1365353" y="9565187"/>
            <a:ext cx="1258888" cy="1227931"/>
          </a:xfrm>
          <a:prstGeom prst="flowChartAlternateProcess">
            <a:avLst/>
          </a:prstGeom>
          <a:solidFill>
            <a:srgbClr val="FABB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59" name="Flowchart: Alternative Process 358">
            <a:extLst>
              <a:ext uri="{FF2B5EF4-FFF2-40B4-BE49-F238E27FC236}">
                <a16:creationId xmlns:a16="http://schemas.microsoft.com/office/drawing/2014/main" id="{54B2E986-C027-1D3C-FCCA-5C83B466CB74}"/>
              </a:ext>
            </a:extLst>
          </p:cNvPr>
          <p:cNvSpPr/>
          <p:nvPr/>
        </p:nvSpPr>
        <p:spPr>
          <a:xfrm>
            <a:off x="3078931" y="9565187"/>
            <a:ext cx="1258888" cy="1227931"/>
          </a:xfrm>
          <a:prstGeom prst="flowChartAlternateProcess">
            <a:avLst/>
          </a:prstGeom>
          <a:solidFill>
            <a:srgbClr val="34A8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61" name="Flowchart: Alternative Process 360">
            <a:extLst>
              <a:ext uri="{FF2B5EF4-FFF2-40B4-BE49-F238E27FC236}">
                <a16:creationId xmlns:a16="http://schemas.microsoft.com/office/drawing/2014/main" id="{F2A5E4EF-B72E-72A9-A302-BE8A63A4A1A6}"/>
              </a:ext>
            </a:extLst>
          </p:cNvPr>
          <p:cNvSpPr/>
          <p:nvPr/>
        </p:nvSpPr>
        <p:spPr>
          <a:xfrm>
            <a:off x="4660696" y="9565187"/>
            <a:ext cx="1258888" cy="1227931"/>
          </a:xfrm>
          <a:prstGeom prst="flowChartAlternateProcess">
            <a:avLst/>
          </a:prstGeom>
          <a:solidFill>
            <a:srgbClr val="8FA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63" name="Flowchart: Alternative Process 362">
            <a:extLst>
              <a:ext uri="{FF2B5EF4-FFF2-40B4-BE49-F238E27FC236}">
                <a16:creationId xmlns:a16="http://schemas.microsoft.com/office/drawing/2014/main" id="{B1C9E157-AB87-3FDF-8E38-86C788A82937}"/>
              </a:ext>
            </a:extLst>
          </p:cNvPr>
          <p:cNvSpPr/>
          <p:nvPr/>
        </p:nvSpPr>
        <p:spPr>
          <a:xfrm>
            <a:off x="6242460" y="9565187"/>
            <a:ext cx="1258888" cy="1227931"/>
          </a:xfrm>
          <a:prstGeom prst="flowChartAlternateProcess">
            <a:avLst/>
          </a:prstGeom>
          <a:solidFill>
            <a:srgbClr val="F094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558701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Alternative Process 3">
            <a:extLst>
              <a:ext uri="{FF2B5EF4-FFF2-40B4-BE49-F238E27FC236}">
                <a16:creationId xmlns:a16="http://schemas.microsoft.com/office/drawing/2014/main" id="{01B89B9D-B434-418C-C9A1-3554290A0D7E}"/>
              </a:ext>
            </a:extLst>
          </p:cNvPr>
          <p:cNvSpPr/>
          <p:nvPr/>
        </p:nvSpPr>
        <p:spPr>
          <a:xfrm>
            <a:off x="681038" y="1329135"/>
            <a:ext cx="1258888" cy="1227932"/>
          </a:xfrm>
          <a:prstGeom prst="flowChartAlternateProcess">
            <a:avLst/>
          </a:prstGeom>
          <a:solidFill>
            <a:srgbClr val="4385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Flowchart: Alternative Process 4">
            <a:extLst>
              <a:ext uri="{FF2B5EF4-FFF2-40B4-BE49-F238E27FC236}">
                <a16:creationId xmlns:a16="http://schemas.microsoft.com/office/drawing/2014/main" id="{F80FD158-8ECF-4C89-B00A-E52149417369}"/>
              </a:ext>
            </a:extLst>
          </p:cNvPr>
          <p:cNvSpPr/>
          <p:nvPr/>
        </p:nvSpPr>
        <p:spPr>
          <a:xfrm>
            <a:off x="2394616" y="1329135"/>
            <a:ext cx="1258888" cy="1227932"/>
          </a:xfrm>
          <a:prstGeom prst="flowChartAlternateProcess">
            <a:avLst/>
          </a:prstGeom>
          <a:solidFill>
            <a:srgbClr val="EC4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Flowchart: Alternative Process 5">
            <a:extLst>
              <a:ext uri="{FF2B5EF4-FFF2-40B4-BE49-F238E27FC236}">
                <a16:creationId xmlns:a16="http://schemas.microsoft.com/office/drawing/2014/main" id="{D8665115-FC27-3E49-F051-A5930B602330}"/>
              </a:ext>
            </a:extLst>
          </p:cNvPr>
          <p:cNvSpPr/>
          <p:nvPr/>
        </p:nvSpPr>
        <p:spPr>
          <a:xfrm>
            <a:off x="3976381" y="1329135"/>
            <a:ext cx="1258888" cy="1227932"/>
          </a:xfrm>
          <a:prstGeom prst="flowChartAlternateProcess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Flowchart: Alternative Process 6">
            <a:extLst>
              <a:ext uri="{FF2B5EF4-FFF2-40B4-BE49-F238E27FC236}">
                <a16:creationId xmlns:a16="http://schemas.microsoft.com/office/drawing/2014/main" id="{2879DE67-A339-6BBB-B828-0A7D955B35B4}"/>
              </a:ext>
            </a:extLst>
          </p:cNvPr>
          <p:cNvSpPr/>
          <p:nvPr/>
        </p:nvSpPr>
        <p:spPr>
          <a:xfrm>
            <a:off x="5550489" y="1329135"/>
            <a:ext cx="1258888" cy="1227932"/>
          </a:xfrm>
          <a:prstGeom prst="flowChartAlternate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Flowchart: Alternative Process 7">
            <a:extLst>
              <a:ext uri="{FF2B5EF4-FFF2-40B4-BE49-F238E27FC236}">
                <a16:creationId xmlns:a16="http://schemas.microsoft.com/office/drawing/2014/main" id="{639137B3-3A56-7C5E-F1F8-67440507DD8C}"/>
              </a:ext>
            </a:extLst>
          </p:cNvPr>
          <p:cNvSpPr/>
          <p:nvPr/>
        </p:nvSpPr>
        <p:spPr>
          <a:xfrm>
            <a:off x="7124597" y="1329135"/>
            <a:ext cx="1258888" cy="1227932"/>
          </a:xfrm>
          <a:prstGeom prst="flowChartAlternateProcess">
            <a:avLst/>
          </a:prstGeom>
          <a:solidFill>
            <a:srgbClr val="CCFF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Flowchart: Alternative Process 8">
            <a:extLst>
              <a:ext uri="{FF2B5EF4-FFF2-40B4-BE49-F238E27FC236}">
                <a16:creationId xmlns:a16="http://schemas.microsoft.com/office/drawing/2014/main" id="{4CDC41D8-D712-78C5-40ED-E2D43D6865BC}"/>
              </a:ext>
            </a:extLst>
          </p:cNvPr>
          <p:cNvSpPr/>
          <p:nvPr/>
        </p:nvSpPr>
        <p:spPr>
          <a:xfrm>
            <a:off x="681038" y="2898917"/>
            <a:ext cx="1258888" cy="1227932"/>
          </a:xfrm>
          <a:prstGeom prst="flowChartAlternateProcess">
            <a:avLst/>
          </a:prstGeom>
          <a:solidFill>
            <a:srgbClr val="FABB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Flowchart: Alternative Process 9">
            <a:extLst>
              <a:ext uri="{FF2B5EF4-FFF2-40B4-BE49-F238E27FC236}">
                <a16:creationId xmlns:a16="http://schemas.microsoft.com/office/drawing/2014/main" id="{EEB95505-E31E-7B92-9D06-97B117F7433E}"/>
              </a:ext>
            </a:extLst>
          </p:cNvPr>
          <p:cNvSpPr/>
          <p:nvPr/>
        </p:nvSpPr>
        <p:spPr>
          <a:xfrm>
            <a:off x="2394616" y="2898917"/>
            <a:ext cx="1258888" cy="1227932"/>
          </a:xfrm>
          <a:prstGeom prst="flowChartAlternateProcess">
            <a:avLst/>
          </a:prstGeom>
          <a:solidFill>
            <a:srgbClr val="34A8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lowchart: Alternative Process 10">
            <a:extLst>
              <a:ext uri="{FF2B5EF4-FFF2-40B4-BE49-F238E27FC236}">
                <a16:creationId xmlns:a16="http://schemas.microsoft.com/office/drawing/2014/main" id="{F1C18B0E-211C-4B24-0412-16C98A47A875}"/>
              </a:ext>
            </a:extLst>
          </p:cNvPr>
          <p:cNvSpPr/>
          <p:nvPr/>
        </p:nvSpPr>
        <p:spPr>
          <a:xfrm>
            <a:off x="3976381" y="2898917"/>
            <a:ext cx="1258888" cy="1227932"/>
          </a:xfrm>
          <a:prstGeom prst="flowChartAlternateProcess">
            <a:avLst/>
          </a:prstGeom>
          <a:solidFill>
            <a:srgbClr val="8FA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Flowchart: Alternative Process 11">
            <a:extLst>
              <a:ext uri="{FF2B5EF4-FFF2-40B4-BE49-F238E27FC236}">
                <a16:creationId xmlns:a16="http://schemas.microsoft.com/office/drawing/2014/main" id="{49C663C8-466E-159F-803D-31012310381A}"/>
              </a:ext>
            </a:extLst>
          </p:cNvPr>
          <p:cNvSpPr/>
          <p:nvPr/>
        </p:nvSpPr>
        <p:spPr>
          <a:xfrm>
            <a:off x="5558144" y="2898917"/>
            <a:ext cx="1258888" cy="1227932"/>
          </a:xfrm>
          <a:prstGeom prst="flowChartAlternateProcess">
            <a:avLst/>
          </a:prstGeom>
          <a:solidFill>
            <a:srgbClr val="F094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871881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2E2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ACKGROUND LOWER">
            <a:extLst>
              <a:ext uri="{FF2B5EF4-FFF2-40B4-BE49-F238E27FC236}">
                <a16:creationId xmlns:a16="http://schemas.microsoft.com/office/drawing/2014/main" id="{7FB27C34-A24F-16AA-128B-9C64F9C9FD74}"/>
              </a:ext>
            </a:extLst>
          </p:cNvPr>
          <p:cNvSpPr/>
          <p:nvPr/>
        </p:nvSpPr>
        <p:spPr>
          <a:xfrm>
            <a:off x="-40322" y="-2"/>
            <a:ext cx="9946323" cy="68580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-form: Shape 36">
            <a:extLst>
              <a:ext uri="{FF2B5EF4-FFF2-40B4-BE49-F238E27FC236}">
                <a16:creationId xmlns:a16="http://schemas.microsoft.com/office/drawing/2014/main" id="{A41B5D7B-9212-12C9-BFFC-BDFE843FB5E8}"/>
              </a:ext>
            </a:extLst>
          </p:cNvPr>
          <p:cNvSpPr/>
          <p:nvPr/>
        </p:nvSpPr>
        <p:spPr>
          <a:xfrm>
            <a:off x="-40323" y="5"/>
            <a:ext cx="5809050" cy="6857997"/>
          </a:xfrm>
          <a:custGeom>
            <a:avLst/>
            <a:gdLst>
              <a:gd name="connsiteX0" fmla="*/ 3137254 w 5809050"/>
              <a:gd name="connsiteY0" fmla="*/ 6400339 h 6857997"/>
              <a:gd name="connsiteX1" fmla="*/ 3137254 w 5809050"/>
              <a:gd name="connsiteY1" fmla="*/ 6400797 h 6857997"/>
              <a:gd name="connsiteX2" fmla="*/ 3141802 w 5809050"/>
              <a:gd name="connsiteY2" fmla="*/ 6400797 h 6857997"/>
              <a:gd name="connsiteX3" fmla="*/ 3137254 w 5809050"/>
              <a:gd name="connsiteY3" fmla="*/ 5943597 h 6857997"/>
              <a:gd name="connsiteX4" fmla="*/ 3137254 w 5809050"/>
              <a:gd name="connsiteY4" fmla="*/ 5944056 h 6857997"/>
              <a:gd name="connsiteX5" fmla="*/ 3141802 w 5809050"/>
              <a:gd name="connsiteY5" fmla="*/ 5943597 h 6857997"/>
              <a:gd name="connsiteX6" fmla="*/ 0 w 5809050"/>
              <a:gd name="connsiteY6" fmla="*/ 0 h 6857997"/>
              <a:gd name="connsiteX7" fmla="*/ 2124895 w 5809050"/>
              <a:gd name="connsiteY7" fmla="*/ 0 h 6857997"/>
              <a:gd name="connsiteX8" fmla="*/ 3137254 w 5809050"/>
              <a:gd name="connsiteY8" fmla="*/ 0 h 6857997"/>
              <a:gd name="connsiteX9" fmla="*/ 4912339 w 5809050"/>
              <a:gd name="connsiteY9" fmla="*/ 0 h 6857997"/>
              <a:gd name="connsiteX10" fmla="*/ 5140939 w 5809050"/>
              <a:gd name="connsiteY10" fmla="*/ 228599 h 6857997"/>
              <a:gd name="connsiteX11" fmla="*/ 4958410 w 5809050"/>
              <a:gd name="connsiteY11" fmla="*/ 452555 h 6857997"/>
              <a:gd name="connsiteX12" fmla="*/ 4912349 w 5809050"/>
              <a:gd name="connsiteY12" fmla="*/ 457198 h 6857997"/>
              <a:gd name="connsiteX13" fmla="*/ 4420811 w 5809050"/>
              <a:gd name="connsiteY13" fmla="*/ 457198 h 6857997"/>
              <a:gd name="connsiteX14" fmla="*/ 4192211 w 5809050"/>
              <a:gd name="connsiteY14" fmla="*/ 685798 h 6857997"/>
              <a:gd name="connsiteX15" fmla="*/ 4420811 w 5809050"/>
              <a:gd name="connsiteY15" fmla="*/ 914398 h 6857997"/>
              <a:gd name="connsiteX16" fmla="*/ 5301174 w 5809050"/>
              <a:gd name="connsiteY16" fmla="*/ 914398 h 6857997"/>
              <a:gd name="connsiteX17" fmla="*/ 5301164 w 5809050"/>
              <a:gd name="connsiteY17" fmla="*/ 914399 h 6857997"/>
              <a:gd name="connsiteX18" fmla="*/ 5021878 w 5809050"/>
              <a:gd name="connsiteY18" fmla="*/ 914399 h 6857997"/>
              <a:gd name="connsiteX19" fmla="*/ 5067948 w 5809050"/>
              <a:gd name="connsiteY19" fmla="*/ 919044 h 6857997"/>
              <a:gd name="connsiteX20" fmla="*/ 5250477 w 5809050"/>
              <a:gd name="connsiteY20" fmla="*/ 1142999 h 6857997"/>
              <a:gd name="connsiteX21" fmla="*/ 5067948 w 5809050"/>
              <a:gd name="connsiteY21" fmla="*/ 1366955 h 6857997"/>
              <a:gd name="connsiteX22" fmla="*/ 5021889 w 5809050"/>
              <a:gd name="connsiteY22" fmla="*/ 1371598 h 6857997"/>
              <a:gd name="connsiteX23" fmla="*/ 4530349 w 5809050"/>
              <a:gd name="connsiteY23" fmla="*/ 1371598 h 6857997"/>
              <a:gd name="connsiteX24" fmla="*/ 4301749 w 5809050"/>
              <a:gd name="connsiteY24" fmla="*/ 1600198 h 6857997"/>
              <a:gd name="connsiteX25" fmla="*/ 4530349 w 5809050"/>
              <a:gd name="connsiteY25" fmla="*/ 1828798 h 6857997"/>
              <a:gd name="connsiteX26" fmla="*/ 5471425 w 5809050"/>
              <a:gd name="connsiteY26" fmla="*/ 1828798 h 6857997"/>
              <a:gd name="connsiteX27" fmla="*/ 5471404 w 5809050"/>
              <a:gd name="connsiteY27" fmla="*/ 1828800 h 6857997"/>
              <a:gd name="connsiteX28" fmla="*/ 5155720 w 5809050"/>
              <a:gd name="connsiteY28" fmla="*/ 1828800 h 6857997"/>
              <a:gd name="connsiteX29" fmla="*/ 5201790 w 5809050"/>
              <a:gd name="connsiteY29" fmla="*/ 1833444 h 6857997"/>
              <a:gd name="connsiteX30" fmla="*/ 5384319 w 5809050"/>
              <a:gd name="connsiteY30" fmla="*/ 2057399 h 6857997"/>
              <a:gd name="connsiteX31" fmla="*/ 5155719 w 5809050"/>
              <a:gd name="connsiteY31" fmla="*/ 2285997 h 6857997"/>
              <a:gd name="connsiteX32" fmla="*/ 4885969 w 5809050"/>
              <a:gd name="connsiteY32" fmla="*/ 2285997 h 6857997"/>
              <a:gd name="connsiteX33" fmla="*/ 4311765 w 5809050"/>
              <a:gd name="connsiteY33" fmla="*/ 2285997 h 6857997"/>
              <a:gd name="connsiteX34" fmla="*/ 4083165 w 5809050"/>
              <a:gd name="connsiteY34" fmla="*/ 2514598 h 6857997"/>
              <a:gd name="connsiteX35" fmla="*/ 4311765 w 5809050"/>
              <a:gd name="connsiteY35" fmla="*/ 2743197 h 6857997"/>
              <a:gd name="connsiteX36" fmla="*/ 4885979 w 5809050"/>
              <a:gd name="connsiteY36" fmla="*/ 2743197 h 6857997"/>
              <a:gd name="connsiteX37" fmla="*/ 4885969 w 5809050"/>
              <a:gd name="connsiteY37" fmla="*/ 2743198 h 6857997"/>
              <a:gd name="connsiteX38" fmla="*/ 5580450 w 5809050"/>
              <a:gd name="connsiteY38" fmla="*/ 2743198 h 6857997"/>
              <a:gd name="connsiteX39" fmla="*/ 5809050 w 5809050"/>
              <a:gd name="connsiteY39" fmla="*/ 2971798 h 6857997"/>
              <a:gd name="connsiteX40" fmla="*/ 5626521 w 5809050"/>
              <a:gd name="connsiteY40" fmla="*/ 3195754 h 6857997"/>
              <a:gd name="connsiteX41" fmla="*/ 5580459 w 5809050"/>
              <a:gd name="connsiteY41" fmla="*/ 3200398 h 6857997"/>
              <a:gd name="connsiteX42" fmla="*/ 4764124 w 5809050"/>
              <a:gd name="connsiteY42" fmla="*/ 3200398 h 6857997"/>
              <a:gd name="connsiteX43" fmla="*/ 4535524 w 5809050"/>
              <a:gd name="connsiteY43" fmla="*/ 3428997 h 6857997"/>
              <a:gd name="connsiteX44" fmla="*/ 4764124 w 5809050"/>
              <a:gd name="connsiteY44" fmla="*/ 3657597 h 6857997"/>
              <a:gd name="connsiteX45" fmla="*/ 4876085 w 5809050"/>
              <a:gd name="connsiteY45" fmla="*/ 3657597 h 6857997"/>
              <a:gd name="connsiteX46" fmla="*/ 5104685 w 5809050"/>
              <a:gd name="connsiteY46" fmla="*/ 3886197 h 6857997"/>
              <a:gd name="connsiteX47" fmla="*/ 4876085 w 5809050"/>
              <a:gd name="connsiteY47" fmla="*/ 4114797 h 6857997"/>
              <a:gd name="connsiteX48" fmla="*/ 4663495 w 5809050"/>
              <a:gd name="connsiteY48" fmla="*/ 4114797 h 6857997"/>
              <a:gd name="connsiteX49" fmla="*/ 4434895 w 5809050"/>
              <a:gd name="connsiteY49" fmla="*/ 4343397 h 6857997"/>
              <a:gd name="connsiteX50" fmla="*/ 4663495 w 5809050"/>
              <a:gd name="connsiteY50" fmla="*/ 4571997 h 6857997"/>
              <a:gd name="connsiteX51" fmla="*/ 5301164 w 5809050"/>
              <a:gd name="connsiteY51" fmla="*/ 4571997 h 6857997"/>
              <a:gd name="connsiteX52" fmla="*/ 5529764 w 5809050"/>
              <a:gd name="connsiteY52" fmla="*/ 4800597 h 6857997"/>
              <a:gd name="connsiteX53" fmla="*/ 5301164 w 5809050"/>
              <a:gd name="connsiteY53" fmla="*/ 5029197 h 6857997"/>
              <a:gd name="connsiteX54" fmla="*/ 4420811 w 5809050"/>
              <a:gd name="connsiteY54" fmla="*/ 5029197 h 6857997"/>
              <a:gd name="connsiteX55" fmla="*/ 4192211 w 5809050"/>
              <a:gd name="connsiteY55" fmla="*/ 5257797 h 6857997"/>
              <a:gd name="connsiteX56" fmla="*/ 4420811 w 5809050"/>
              <a:gd name="connsiteY56" fmla="*/ 5486397 h 6857997"/>
              <a:gd name="connsiteX57" fmla="*/ 5155719 w 5809050"/>
              <a:gd name="connsiteY57" fmla="*/ 5486397 h 6857997"/>
              <a:gd name="connsiteX58" fmla="*/ 5384319 w 5809050"/>
              <a:gd name="connsiteY58" fmla="*/ 5714997 h 6857997"/>
              <a:gd name="connsiteX59" fmla="*/ 5155719 w 5809050"/>
              <a:gd name="connsiteY59" fmla="*/ 5943597 h 6857997"/>
              <a:gd name="connsiteX60" fmla="*/ 4928154 w 5809050"/>
              <a:gd name="connsiteY60" fmla="*/ 5943597 h 6857997"/>
              <a:gd name="connsiteX61" fmla="*/ 4699554 w 5809050"/>
              <a:gd name="connsiteY61" fmla="*/ 6172197 h 6857997"/>
              <a:gd name="connsiteX62" fmla="*/ 4928154 w 5809050"/>
              <a:gd name="connsiteY62" fmla="*/ 6400797 h 6857997"/>
              <a:gd name="connsiteX63" fmla="*/ 5471404 w 5809050"/>
              <a:gd name="connsiteY63" fmla="*/ 6400797 h 6857997"/>
              <a:gd name="connsiteX64" fmla="*/ 5700004 w 5809050"/>
              <a:gd name="connsiteY64" fmla="*/ 6629397 h 6857997"/>
              <a:gd name="connsiteX65" fmla="*/ 5471404 w 5809050"/>
              <a:gd name="connsiteY65" fmla="*/ 6857997 h 6857997"/>
              <a:gd name="connsiteX66" fmla="*/ 3137254 w 5809050"/>
              <a:gd name="connsiteY66" fmla="*/ 6857997 h 6857997"/>
              <a:gd name="connsiteX67" fmla="*/ 2683959 w 5809050"/>
              <a:gd name="connsiteY67" fmla="*/ 6857997 h 6857997"/>
              <a:gd name="connsiteX68" fmla="*/ 0 w 5809050"/>
              <a:gd name="connsiteY68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809050" h="6857997">
                <a:moveTo>
                  <a:pt x="3137254" y="6400339"/>
                </a:moveTo>
                <a:lnTo>
                  <a:pt x="3137254" y="6400797"/>
                </a:lnTo>
                <a:lnTo>
                  <a:pt x="3141802" y="6400797"/>
                </a:lnTo>
                <a:close/>
                <a:moveTo>
                  <a:pt x="3137254" y="5943597"/>
                </a:moveTo>
                <a:lnTo>
                  <a:pt x="3137254" y="5944056"/>
                </a:lnTo>
                <a:lnTo>
                  <a:pt x="3141802" y="5943597"/>
                </a:lnTo>
                <a:close/>
                <a:moveTo>
                  <a:pt x="0" y="0"/>
                </a:moveTo>
                <a:lnTo>
                  <a:pt x="2124895" y="0"/>
                </a:lnTo>
                <a:lnTo>
                  <a:pt x="3137254" y="0"/>
                </a:lnTo>
                <a:lnTo>
                  <a:pt x="4912339" y="0"/>
                </a:lnTo>
                <a:cubicBezTo>
                  <a:pt x="5038591" y="0"/>
                  <a:pt x="5140939" y="102348"/>
                  <a:pt x="5140939" y="228599"/>
                </a:cubicBezTo>
                <a:cubicBezTo>
                  <a:pt x="5140939" y="339070"/>
                  <a:pt x="5062579" y="431239"/>
                  <a:pt x="4958410" y="452555"/>
                </a:cubicBezTo>
                <a:lnTo>
                  <a:pt x="4912349" y="457198"/>
                </a:lnTo>
                <a:lnTo>
                  <a:pt x="4420811" y="457198"/>
                </a:lnTo>
                <a:cubicBezTo>
                  <a:pt x="4294559" y="457198"/>
                  <a:pt x="4192211" y="559546"/>
                  <a:pt x="4192211" y="685798"/>
                </a:cubicBezTo>
                <a:cubicBezTo>
                  <a:pt x="4192211" y="812050"/>
                  <a:pt x="4294559" y="914398"/>
                  <a:pt x="4420811" y="914398"/>
                </a:cubicBezTo>
                <a:lnTo>
                  <a:pt x="5301174" y="914398"/>
                </a:lnTo>
                <a:lnTo>
                  <a:pt x="5301164" y="914399"/>
                </a:lnTo>
                <a:lnTo>
                  <a:pt x="5021878" y="914399"/>
                </a:lnTo>
                <a:lnTo>
                  <a:pt x="5067948" y="919044"/>
                </a:lnTo>
                <a:cubicBezTo>
                  <a:pt x="5172117" y="940360"/>
                  <a:pt x="5250477" y="1032529"/>
                  <a:pt x="5250477" y="1142999"/>
                </a:cubicBezTo>
                <a:cubicBezTo>
                  <a:pt x="5250477" y="1253470"/>
                  <a:pt x="5172117" y="1345639"/>
                  <a:pt x="5067948" y="1366955"/>
                </a:cubicBezTo>
                <a:lnTo>
                  <a:pt x="5021889" y="1371598"/>
                </a:lnTo>
                <a:lnTo>
                  <a:pt x="4530349" y="1371598"/>
                </a:lnTo>
                <a:cubicBezTo>
                  <a:pt x="4404097" y="1371598"/>
                  <a:pt x="4301749" y="1473946"/>
                  <a:pt x="4301749" y="1600198"/>
                </a:cubicBezTo>
                <a:cubicBezTo>
                  <a:pt x="4301749" y="1726450"/>
                  <a:pt x="4404097" y="1828798"/>
                  <a:pt x="4530349" y="1828798"/>
                </a:cubicBezTo>
                <a:lnTo>
                  <a:pt x="5471425" y="1828798"/>
                </a:lnTo>
                <a:lnTo>
                  <a:pt x="5471404" y="1828800"/>
                </a:lnTo>
                <a:lnTo>
                  <a:pt x="5155720" y="1828800"/>
                </a:lnTo>
                <a:lnTo>
                  <a:pt x="5201790" y="1833444"/>
                </a:lnTo>
                <a:cubicBezTo>
                  <a:pt x="5305959" y="1854760"/>
                  <a:pt x="5384319" y="1946929"/>
                  <a:pt x="5384319" y="2057399"/>
                </a:cubicBezTo>
                <a:cubicBezTo>
                  <a:pt x="5384319" y="2183652"/>
                  <a:pt x="5281971" y="2285997"/>
                  <a:pt x="5155719" y="2285997"/>
                </a:cubicBezTo>
                <a:lnTo>
                  <a:pt x="4885969" y="2285997"/>
                </a:lnTo>
                <a:lnTo>
                  <a:pt x="4311765" y="2285997"/>
                </a:lnTo>
                <a:cubicBezTo>
                  <a:pt x="4185513" y="2285997"/>
                  <a:pt x="4083165" y="2388346"/>
                  <a:pt x="4083165" y="2514598"/>
                </a:cubicBezTo>
                <a:cubicBezTo>
                  <a:pt x="4083165" y="2640850"/>
                  <a:pt x="4185513" y="2743197"/>
                  <a:pt x="4311765" y="2743197"/>
                </a:cubicBezTo>
                <a:lnTo>
                  <a:pt x="4885979" y="2743197"/>
                </a:lnTo>
                <a:lnTo>
                  <a:pt x="4885969" y="2743198"/>
                </a:lnTo>
                <a:lnTo>
                  <a:pt x="5580450" y="2743198"/>
                </a:lnTo>
                <a:cubicBezTo>
                  <a:pt x="5706702" y="2743198"/>
                  <a:pt x="5809050" y="2845547"/>
                  <a:pt x="5809050" y="2971798"/>
                </a:cubicBezTo>
                <a:cubicBezTo>
                  <a:pt x="5809050" y="3082270"/>
                  <a:pt x="5730690" y="3174438"/>
                  <a:pt x="5626521" y="3195754"/>
                </a:cubicBezTo>
                <a:lnTo>
                  <a:pt x="5580459" y="3200398"/>
                </a:lnTo>
                <a:lnTo>
                  <a:pt x="4764124" y="3200398"/>
                </a:lnTo>
                <a:cubicBezTo>
                  <a:pt x="4637872" y="3200398"/>
                  <a:pt x="4535524" y="3302745"/>
                  <a:pt x="4535524" y="3428997"/>
                </a:cubicBezTo>
                <a:cubicBezTo>
                  <a:pt x="4535524" y="3555249"/>
                  <a:pt x="4637872" y="3657597"/>
                  <a:pt x="4764124" y="3657597"/>
                </a:cubicBezTo>
                <a:lnTo>
                  <a:pt x="4876085" y="3657597"/>
                </a:lnTo>
                <a:cubicBezTo>
                  <a:pt x="5002337" y="3657597"/>
                  <a:pt x="5104685" y="3759945"/>
                  <a:pt x="5104685" y="3886197"/>
                </a:cubicBezTo>
                <a:cubicBezTo>
                  <a:pt x="5104685" y="4012449"/>
                  <a:pt x="5002337" y="4114797"/>
                  <a:pt x="4876085" y="4114797"/>
                </a:cubicBezTo>
                <a:lnTo>
                  <a:pt x="4663495" y="4114797"/>
                </a:lnTo>
                <a:cubicBezTo>
                  <a:pt x="4537243" y="4114797"/>
                  <a:pt x="4434895" y="4217145"/>
                  <a:pt x="4434895" y="4343397"/>
                </a:cubicBezTo>
                <a:cubicBezTo>
                  <a:pt x="4434895" y="4469649"/>
                  <a:pt x="4537243" y="4571997"/>
                  <a:pt x="4663495" y="4571997"/>
                </a:cubicBezTo>
                <a:lnTo>
                  <a:pt x="5301164" y="4571997"/>
                </a:lnTo>
                <a:cubicBezTo>
                  <a:pt x="5427416" y="4571997"/>
                  <a:pt x="5529764" y="4674345"/>
                  <a:pt x="5529764" y="4800597"/>
                </a:cubicBezTo>
                <a:cubicBezTo>
                  <a:pt x="5529764" y="4926849"/>
                  <a:pt x="5427416" y="5029197"/>
                  <a:pt x="5301164" y="5029197"/>
                </a:cubicBezTo>
                <a:lnTo>
                  <a:pt x="4420811" y="5029197"/>
                </a:lnTo>
                <a:cubicBezTo>
                  <a:pt x="4294559" y="5029197"/>
                  <a:pt x="4192211" y="5131545"/>
                  <a:pt x="4192211" y="5257797"/>
                </a:cubicBezTo>
                <a:cubicBezTo>
                  <a:pt x="4192211" y="5384049"/>
                  <a:pt x="4294559" y="5486397"/>
                  <a:pt x="4420811" y="5486397"/>
                </a:cubicBezTo>
                <a:lnTo>
                  <a:pt x="5155719" y="5486397"/>
                </a:lnTo>
                <a:cubicBezTo>
                  <a:pt x="5281971" y="5486397"/>
                  <a:pt x="5384319" y="5588745"/>
                  <a:pt x="5384319" y="5714997"/>
                </a:cubicBezTo>
                <a:cubicBezTo>
                  <a:pt x="5384319" y="5841249"/>
                  <a:pt x="5281971" y="5943597"/>
                  <a:pt x="5155719" y="5943597"/>
                </a:cubicBezTo>
                <a:lnTo>
                  <a:pt x="4928154" y="5943597"/>
                </a:lnTo>
                <a:cubicBezTo>
                  <a:pt x="4801902" y="5943597"/>
                  <a:pt x="4699554" y="6045945"/>
                  <a:pt x="4699554" y="6172197"/>
                </a:cubicBezTo>
                <a:cubicBezTo>
                  <a:pt x="4699554" y="6298449"/>
                  <a:pt x="4801902" y="6400797"/>
                  <a:pt x="4928154" y="6400797"/>
                </a:cubicBezTo>
                <a:lnTo>
                  <a:pt x="5471404" y="6400797"/>
                </a:lnTo>
                <a:cubicBezTo>
                  <a:pt x="5597656" y="6400797"/>
                  <a:pt x="5700004" y="6503145"/>
                  <a:pt x="5700004" y="6629397"/>
                </a:cubicBezTo>
                <a:cubicBezTo>
                  <a:pt x="5700004" y="6755649"/>
                  <a:pt x="5597656" y="6857997"/>
                  <a:pt x="5471404" y="6857997"/>
                </a:cubicBezTo>
                <a:lnTo>
                  <a:pt x="3137254" y="6857997"/>
                </a:lnTo>
                <a:lnTo>
                  <a:pt x="2683959" y="6857997"/>
                </a:lnTo>
                <a:lnTo>
                  <a:pt x="0" y="6857997"/>
                </a:lnTo>
                <a:close/>
              </a:path>
            </a:pathLst>
          </a:custGeom>
          <a:solidFill>
            <a:srgbClr val="D0D0D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Main Background 2">
            <a:extLst>
              <a:ext uri="{FF2B5EF4-FFF2-40B4-BE49-F238E27FC236}">
                <a16:creationId xmlns:a16="http://schemas.microsoft.com/office/drawing/2014/main" id="{0701C7FB-C355-893B-F81F-C839F67CBE52}"/>
              </a:ext>
            </a:extLst>
          </p:cNvPr>
          <p:cNvSpPr/>
          <p:nvPr/>
        </p:nvSpPr>
        <p:spPr>
          <a:xfrm>
            <a:off x="1382514" y="813816"/>
            <a:ext cx="7140972" cy="5230368"/>
          </a:xfrm>
          <a:prstGeom prst="flowChartAlternateProcess">
            <a:avLst/>
          </a:prstGeom>
          <a:solidFill>
            <a:srgbClr val="FCF4EC"/>
          </a:solidFill>
          <a:ln>
            <a:noFill/>
          </a:ln>
          <a:effectLst>
            <a:outerShdw blurRad="7112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518CB139-1DE2-455D-66C7-7DCC268DE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641571" y="-1504335"/>
            <a:ext cx="8792308" cy="6858000"/>
          </a:xfrm>
          <a:prstGeom prst="rect">
            <a:avLst/>
          </a:prstGeom>
        </p:spPr>
      </p:pic>
      <p:sp>
        <p:nvSpPr>
          <p:cNvPr id="45" name="Flowchart: Alternative Process 44">
            <a:extLst>
              <a:ext uri="{FF2B5EF4-FFF2-40B4-BE49-F238E27FC236}">
                <a16:creationId xmlns:a16="http://schemas.microsoft.com/office/drawing/2014/main" id="{A63C79F6-54B2-7A24-DEAE-3AE900919AB7}"/>
              </a:ext>
            </a:extLst>
          </p:cNvPr>
          <p:cNvSpPr/>
          <p:nvPr/>
        </p:nvSpPr>
        <p:spPr>
          <a:xfrm>
            <a:off x="1365353" y="7995406"/>
            <a:ext cx="1258888" cy="1227931"/>
          </a:xfrm>
          <a:prstGeom prst="flowChartAlternateProcess">
            <a:avLst/>
          </a:prstGeom>
          <a:solidFill>
            <a:srgbClr val="4385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7" name="Flowchart: Alternative Process 46">
            <a:extLst>
              <a:ext uri="{FF2B5EF4-FFF2-40B4-BE49-F238E27FC236}">
                <a16:creationId xmlns:a16="http://schemas.microsoft.com/office/drawing/2014/main" id="{CC0FE3B4-BF01-45E6-1FDF-7D5958D5D7CB}"/>
              </a:ext>
            </a:extLst>
          </p:cNvPr>
          <p:cNvSpPr/>
          <p:nvPr/>
        </p:nvSpPr>
        <p:spPr>
          <a:xfrm>
            <a:off x="3078931" y="7995406"/>
            <a:ext cx="1258888" cy="1227931"/>
          </a:xfrm>
          <a:prstGeom prst="flowChartAlternateProcess">
            <a:avLst/>
          </a:prstGeom>
          <a:solidFill>
            <a:srgbClr val="EC4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9" name="Flowchart: Alternative Process 48">
            <a:extLst>
              <a:ext uri="{FF2B5EF4-FFF2-40B4-BE49-F238E27FC236}">
                <a16:creationId xmlns:a16="http://schemas.microsoft.com/office/drawing/2014/main" id="{6C679B8F-1084-B8B5-AB3D-EC1F896C0EC7}"/>
              </a:ext>
            </a:extLst>
          </p:cNvPr>
          <p:cNvSpPr/>
          <p:nvPr/>
        </p:nvSpPr>
        <p:spPr>
          <a:xfrm>
            <a:off x="4660696" y="7995406"/>
            <a:ext cx="1258888" cy="1227931"/>
          </a:xfrm>
          <a:prstGeom prst="flowChartAlternateProcess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Flowchart: Alternative Process 50">
            <a:extLst>
              <a:ext uri="{FF2B5EF4-FFF2-40B4-BE49-F238E27FC236}">
                <a16:creationId xmlns:a16="http://schemas.microsoft.com/office/drawing/2014/main" id="{9F19D4BC-2048-5B08-95BC-7C9456E84CDF}"/>
              </a:ext>
            </a:extLst>
          </p:cNvPr>
          <p:cNvSpPr/>
          <p:nvPr/>
        </p:nvSpPr>
        <p:spPr>
          <a:xfrm>
            <a:off x="6234804" y="7995406"/>
            <a:ext cx="1258888" cy="1227931"/>
          </a:xfrm>
          <a:prstGeom prst="flowChartAlternate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3" name="Flowchart: Alternative Process 52">
            <a:extLst>
              <a:ext uri="{FF2B5EF4-FFF2-40B4-BE49-F238E27FC236}">
                <a16:creationId xmlns:a16="http://schemas.microsoft.com/office/drawing/2014/main" id="{294DA35A-F9A2-0A1D-C927-C23E9387471A}"/>
              </a:ext>
            </a:extLst>
          </p:cNvPr>
          <p:cNvSpPr/>
          <p:nvPr/>
        </p:nvSpPr>
        <p:spPr>
          <a:xfrm>
            <a:off x="7808912" y="7995406"/>
            <a:ext cx="1258888" cy="1227931"/>
          </a:xfrm>
          <a:prstGeom prst="flowChartAlternateProcess">
            <a:avLst/>
          </a:prstGeom>
          <a:solidFill>
            <a:srgbClr val="CCFF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5" name="Flowchart: Alternative Process 54">
            <a:extLst>
              <a:ext uri="{FF2B5EF4-FFF2-40B4-BE49-F238E27FC236}">
                <a16:creationId xmlns:a16="http://schemas.microsoft.com/office/drawing/2014/main" id="{FD406944-824A-C1E5-F6F0-A4D340D51EFF}"/>
              </a:ext>
            </a:extLst>
          </p:cNvPr>
          <p:cNvSpPr/>
          <p:nvPr/>
        </p:nvSpPr>
        <p:spPr>
          <a:xfrm>
            <a:off x="1365353" y="9565187"/>
            <a:ext cx="1258888" cy="1227931"/>
          </a:xfrm>
          <a:prstGeom prst="flowChartAlternateProcess">
            <a:avLst/>
          </a:prstGeom>
          <a:solidFill>
            <a:srgbClr val="FABB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7" name="Flowchart: Alternative Process 56">
            <a:extLst>
              <a:ext uri="{FF2B5EF4-FFF2-40B4-BE49-F238E27FC236}">
                <a16:creationId xmlns:a16="http://schemas.microsoft.com/office/drawing/2014/main" id="{105BCF8E-FD7B-A85F-1D95-F6A400A98930}"/>
              </a:ext>
            </a:extLst>
          </p:cNvPr>
          <p:cNvSpPr/>
          <p:nvPr/>
        </p:nvSpPr>
        <p:spPr>
          <a:xfrm>
            <a:off x="3078931" y="9565187"/>
            <a:ext cx="1258888" cy="1227931"/>
          </a:xfrm>
          <a:prstGeom prst="flowChartAlternateProcess">
            <a:avLst/>
          </a:prstGeom>
          <a:solidFill>
            <a:srgbClr val="34A8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9" name="Flowchart: Alternative Process 58">
            <a:extLst>
              <a:ext uri="{FF2B5EF4-FFF2-40B4-BE49-F238E27FC236}">
                <a16:creationId xmlns:a16="http://schemas.microsoft.com/office/drawing/2014/main" id="{DD6CD55B-856F-F18B-50B3-B6FCED206F2A}"/>
              </a:ext>
            </a:extLst>
          </p:cNvPr>
          <p:cNvSpPr/>
          <p:nvPr/>
        </p:nvSpPr>
        <p:spPr>
          <a:xfrm>
            <a:off x="4660696" y="9565187"/>
            <a:ext cx="1258888" cy="1227931"/>
          </a:xfrm>
          <a:prstGeom prst="flowChartAlternateProcess">
            <a:avLst/>
          </a:prstGeom>
          <a:solidFill>
            <a:srgbClr val="8FA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1" name="Flowchart: Alternative Process 60">
            <a:extLst>
              <a:ext uri="{FF2B5EF4-FFF2-40B4-BE49-F238E27FC236}">
                <a16:creationId xmlns:a16="http://schemas.microsoft.com/office/drawing/2014/main" id="{823BB56C-26CB-722F-158C-5B9713F3223B}"/>
              </a:ext>
            </a:extLst>
          </p:cNvPr>
          <p:cNvSpPr/>
          <p:nvPr/>
        </p:nvSpPr>
        <p:spPr>
          <a:xfrm>
            <a:off x="6242460" y="9565187"/>
            <a:ext cx="1258888" cy="1227931"/>
          </a:xfrm>
          <a:prstGeom prst="flowChartAlternateProcess">
            <a:avLst/>
          </a:prstGeom>
          <a:solidFill>
            <a:srgbClr val="F094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42893"/>
            <a:endParaRPr lang="en-US" sz="1463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EE7CEF6-44D0-EA30-0B3F-A5E0269E6201}"/>
              </a:ext>
            </a:extLst>
          </p:cNvPr>
          <p:cNvGrpSpPr/>
          <p:nvPr/>
        </p:nvGrpSpPr>
        <p:grpSpPr>
          <a:xfrm>
            <a:off x="1382514" y="811554"/>
            <a:ext cx="4426536" cy="5230368"/>
            <a:chOff x="1382514" y="816080"/>
            <a:chExt cx="4426536" cy="5225842"/>
          </a:xfrm>
        </p:grpSpPr>
        <p:sp>
          <p:nvSpPr>
            <p:cNvPr id="41" name="Free-form: Shape 40">
              <a:extLst>
                <a:ext uri="{FF2B5EF4-FFF2-40B4-BE49-F238E27FC236}">
                  <a16:creationId xmlns:a16="http://schemas.microsoft.com/office/drawing/2014/main" id="{DDFFED47-D270-96B4-9477-1E9D6905DAFB}"/>
                </a:ext>
              </a:extLst>
            </p:cNvPr>
            <p:cNvSpPr/>
            <p:nvPr/>
          </p:nvSpPr>
          <p:spPr>
            <a:xfrm>
              <a:off x="1382514" y="816080"/>
              <a:ext cx="4426536" cy="5225842"/>
            </a:xfrm>
            <a:custGeom>
              <a:avLst/>
              <a:gdLst>
                <a:gd name="connsiteX0" fmla="*/ 2390609 w 4426536"/>
                <a:gd name="connsiteY0" fmla="*/ 4877104 h 5225842"/>
                <a:gd name="connsiteX1" fmla="*/ 2390609 w 4426536"/>
                <a:gd name="connsiteY1" fmla="*/ 4877453 h 5225842"/>
                <a:gd name="connsiteX2" fmla="*/ 2394075 w 4426536"/>
                <a:gd name="connsiteY2" fmla="*/ 4877453 h 5225842"/>
                <a:gd name="connsiteX3" fmla="*/ 2390609 w 4426536"/>
                <a:gd name="connsiteY3" fmla="*/ 4529063 h 5225842"/>
                <a:gd name="connsiteX4" fmla="*/ 2390609 w 4426536"/>
                <a:gd name="connsiteY4" fmla="*/ 4529413 h 5225842"/>
                <a:gd name="connsiteX5" fmla="*/ 2394075 w 4426536"/>
                <a:gd name="connsiteY5" fmla="*/ 4529063 h 5225842"/>
                <a:gd name="connsiteX6" fmla="*/ 826914 w 4426536"/>
                <a:gd name="connsiteY6" fmla="*/ 0 h 5225842"/>
                <a:gd name="connsiteX7" fmla="*/ 1619185 w 4426536"/>
                <a:gd name="connsiteY7" fmla="*/ 0 h 5225842"/>
                <a:gd name="connsiteX8" fmla="*/ 2390609 w 4426536"/>
                <a:gd name="connsiteY8" fmla="*/ 0 h 5225842"/>
                <a:gd name="connsiteX9" fmla="*/ 3743236 w 4426536"/>
                <a:gd name="connsiteY9" fmla="*/ 0 h 5225842"/>
                <a:gd name="connsiteX10" fmla="*/ 3917431 w 4426536"/>
                <a:gd name="connsiteY10" fmla="*/ 174194 h 5225842"/>
                <a:gd name="connsiteX11" fmla="*/ 3778343 w 4426536"/>
                <a:gd name="connsiteY11" fmla="*/ 344850 h 5225842"/>
                <a:gd name="connsiteX12" fmla="*/ 3743244 w 4426536"/>
                <a:gd name="connsiteY12" fmla="*/ 348388 h 5225842"/>
                <a:gd name="connsiteX13" fmla="*/ 3368688 w 4426536"/>
                <a:gd name="connsiteY13" fmla="*/ 348388 h 5225842"/>
                <a:gd name="connsiteX14" fmla="*/ 3194494 w 4426536"/>
                <a:gd name="connsiteY14" fmla="*/ 522583 h 5225842"/>
                <a:gd name="connsiteX15" fmla="*/ 3368688 w 4426536"/>
                <a:gd name="connsiteY15" fmla="*/ 696778 h 5225842"/>
                <a:gd name="connsiteX16" fmla="*/ 4039531 w 4426536"/>
                <a:gd name="connsiteY16" fmla="*/ 696778 h 5225842"/>
                <a:gd name="connsiteX17" fmla="*/ 4039524 w 4426536"/>
                <a:gd name="connsiteY17" fmla="*/ 696779 h 5225842"/>
                <a:gd name="connsiteX18" fmla="*/ 3826706 w 4426536"/>
                <a:gd name="connsiteY18" fmla="*/ 696779 h 5225842"/>
                <a:gd name="connsiteX19" fmla="*/ 3861811 w 4426536"/>
                <a:gd name="connsiteY19" fmla="*/ 700318 h 5225842"/>
                <a:gd name="connsiteX20" fmla="*/ 4000900 w 4426536"/>
                <a:gd name="connsiteY20" fmla="*/ 870973 h 5225842"/>
                <a:gd name="connsiteX21" fmla="*/ 3861811 w 4426536"/>
                <a:gd name="connsiteY21" fmla="*/ 1041629 h 5225842"/>
                <a:gd name="connsiteX22" fmla="*/ 3826714 w 4426536"/>
                <a:gd name="connsiteY22" fmla="*/ 1045167 h 5225842"/>
                <a:gd name="connsiteX23" fmla="*/ 3452157 w 4426536"/>
                <a:gd name="connsiteY23" fmla="*/ 1045167 h 5225842"/>
                <a:gd name="connsiteX24" fmla="*/ 3277962 w 4426536"/>
                <a:gd name="connsiteY24" fmla="*/ 1219362 h 5225842"/>
                <a:gd name="connsiteX25" fmla="*/ 3452157 w 4426536"/>
                <a:gd name="connsiteY25" fmla="*/ 1393557 h 5225842"/>
                <a:gd name="connsiteX26" fmla="*/ 4169264 w 4426536"/>
                <a:gd name="connsiteY26" fmla="*/ 1393557 h 5225842"/>
                <a:gd name="connsiteX27" fmla="*/ 4169248 w 4426536"/>
                <a:gd name="connsiteY27" fmla="*/ 1393559 h 5225842"/>
                <a:gd name="connsiteX28" fmla="*/ 3928694 w 4426536"/>
                <a:gd name="connsiteY28" fmla="*/ 1393559 h 5225842"/>
                <a:gd name="connsiteX29" fmla="*/ 3963800 w 4426536"/>
                <a:gd name="connsiteY29" fmla="*/ 1397097 h 5225842"/>
                <a:gd name="connsiteX30" fmla="*/ 4102888 w 4426536"/>
                <a:gd name="connsiteY30" fmla="*/ 1567753 h 5225842"/>
                <a:gd name="connsiteX31" fmla="*/ 3928693 w 4426536"/>
                <a:gd name="connsiteY31" fmla="*/ 1741946 h 5225842"/>
                <a:gd name="connsiteX32" fmla="*/ 3723142 w 4426536"/>
                <a:gd name="connsiteY32" fmla="*/ 1741946 h 5225842"/>
                <a:gd name="connsiteX33" fmla="*/ 3285595 w 4426536"/>
                <a:gd name="connsiteY33" fmla="*/ 1741946 h 5225842"/>
                <a:gd name="connsiteX34" fmla="*/ 3111400 w 4426536"/>
                <a:gd name="connsiteY34" fmla="*/ 1916142 h 5225842"/>
                <a:gd name="connsiteX35" fmla="*/ 3285595 w 4426536"/>
                <a:gd name="connsiteY35" fmla="*/ 2090336 h 5225842"/>
                <a:gd name="connsiteX36" fmla="*/ 3723150 w 4426536"/>
                <a:gd name="connsiteY36" fmla="*/ 2090336 h 5225842"/>
                <a:gd name="connsiteX37" fmla="*/ 3723142 w 4426536"/>
                <a:gd name="connsiteY37" fmla="*/ 2090336 h 5225842"/>
                <a:gd name="connsiteX38" fmla="*/ 4252341 w 4426536"/>
                <a:gd name="connsiteY38" fmla="*/ 2090336 h 5225842"/>
                <a:gd name="connsiteX39" fmla="*/ 4426536 w 4426536"/>
                <a:gd name="connsiteY39" fmla="*/ 2264531 h 5225842"/>
                <a:gd name="connsiteX40" fmla="*/ 4287448 w 4426536"/>
                <a:gd name="connsiteY40" fmla="*/ 2435187 h 5225842"/>
                <a:gd name="connsiteX41" fmla="*/ 4252348 w 4426536"/>
                <a:gd name="connsiteY41" fmla="*/ 2438726 h 5225842"/>
                <a:gd name="connsiteX42" fmla="*/ 3630295 w 4426536"/>
                <a:gd name="connsiteY42" fmla="*/ 2438726 h 5225842"/>
                <a:gd name="connsiteX43" fmla="*/ 3456101 w 4426536"/>
                <a:gd name="connsiteY43" fmla="*/ 2612920 h 5225842"/>
                <a:gd name="connsiteX44" fmla="*/ 3630295 w 4426536"/>
                <a:gd name="connsiteY44" fmla="*/ 2787115 h 5225842"/>
                <a:gd name="connsiteX45" fmla="*/ 3715610 w 4426536"/>
                <a:gd name="connsiteY45" fmla="*/ 2787115 h 5225842"/>
                <a:gd name="connsiteX46" fmla="*/ 3889805 w 4426536"/>
                <a:gd name="connsiteY46" fmla="*/ 2961310 h 5225842"/>
                <a:gd name="connsiteX47" fmla="*/ 3715610 w 4426536"/>
                <a:gd name="connsiteY47" fmla="*/ 3135504 h 5225842"/>
                <a:gd name="connsiteX48" fmla="*/ 3553615 w 4426536"/>
                <a:gd name="connsiteY48" fmla="*/ 3135504 h 5225842"/>
                <a:gd name="connsiteX49" fmla="*/ 3379421 w 4426536"/>
                <a:gd name="connsiteY49" fmla="*/ 3309699 h 5225842"/>
                <a:gd name="connsiteX50" fmla="*/ 3553615 w 4426536"/>
                <a:gd name="connsiteY50" fmla="*/ 3483894 h 5225842"/>
                <a:gd name="connsiteX51" fmla="*/ 4039524 w 4426536"/>
                <a:gd name="connsiteY51" fmla="*/ 3483894 h 5225842"/>
                <a:gd name="connsiteX52" fmla="*/ 4213718 w 4426536"/>
                <a:gd name="connsiteY52" fmla="*/ 3658089 h 5225842"/>
                <a:gd name="connsiteX53" fmla="*/ 4039524 w 4426536"/>
                <a:gd name="connsiteY53" fmla="*/ 3832284 h 5225842"/>
                <a:gd name="connsiteX54" fmla="*/ 3368688 w 4426536"/>
                <a:gd name="connsiteY54" fmla="*/ 3832284 h 5225842"/>
                <a:gd name="connsiteX55" fmla="*/ 3194494 w 4426536"/>
                <a:gd name="connsiteY55" fmla="*/ 4006478 h 5225842"/>
                <a:gd name="connsiteX56" fmla="*/ 3368688 w 4426536"/>
                <a:gd name="connsiteY56" fmla="*/ 4180673 h 5225842"/>
                <a:gd name="connsiteX57" fmla="*/ 3928693 w 4426536"/>
                <a:gd name="connsiteY57" fmla="*/ 4180673 h 5225842"/>
                <a:gd name="connsiteX58" fmla="*/ 4102888 w 4426536"/>
                <a:gd name="connsiteY58" fmla="*/ 4354868 h 5225842"/>
                <a:gd name="connsiteX59" fmla="*/ 3928693 w 4426536"/>
                <a:gd name="connsiteY59" fmla="*/ 4529063 h 5225842"/>
                <a:gd name="connsiteX60" fmla="*/ 3755287 w 4426536"/>
                <a:gd name="connsiteY60" fmla="*/ 4529063 h 5225842"/>
                <a:gd name="connsiteX61" fmla="*/ 3581093 w 4426536"/>
                <a:gd name="connsiteY61" fmla="*/ 4703258 h 5225842"/>
                <a:gd name="connsiteX62" fmla="*/ 3755287 w 4426536"/>
                <a:gd name="connsiteY62" fmla="*/ 4877453 h 5225842"/>
                <a:gd name="connsiteX63" fmla="*/ 4169248 w 4426536"/>
                <a:gd name="connsiteY63" fmla="*/ 4877453 h 5225842"/>
                <a:gd name="connsiteX64" fmla="*/ 4343442 w 4426536"/>
                <a:gd name="connsiteY64" fmla="*/ 5051647 h 5225842"/>
                <a:gd name="connsiteX65" fmla="*/ 4169248 w 4426536"/>
                <a:gd name="connsiteY65" fmla="*/ 5225842 h 5225842"/>
                <a:gd name="connsiteX66" fmla="*/ 2390609 w 4426536"/>
                <a:gd name="connsiteY66" fmla="*/ 5225842 h 5225842"/>
                <a:gd name="connsiteX67" fmla="*/ 2045195 w 4426536"/>
                <a:gd name="connsiteY67" fmla="*/ 5225842 h 5225842"/>
                <a:gd name="connsiteX68" fmla="*/ 826912 w 4426536"/>
                <a:gd name="connsiteY68" fmla="*/ 5225842 h 5225842"/>
                <a:gd name="connsiteX69" fmla="*/ 782599 w 4426536"/>
                <a:gd name="connsiteY69" fmla="*/ 5223605 h 5225842"/>
                <a:gd name="connsiteX70" fmla="*/ 0 w 4426536"/>
                <a:gd name="connsiteY70" fmla="*/ 4356377 h 5225842"/>
                <a:gd name="connsiteX71" fmla="*/ 0 w 4426536"/>
                <a:gd name="connsiteY71" fmla="*/ 869465 h 5225842"/>
                <a:gd name="connsiteX72" fmla="*/ 782599 w 4426536"/>
                <a:gd name="connsiteY72" fmla="*/ 2238 h 522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4426536" h="5225842">
                  <a:moveTo>
                    <a:pt x="2390609" y="4877104"/>
                  </a:moveTo>
                  <a:lnTo>
                    <a:pt x="2390609" y="4877453"/>
                  </a:lnTo>
                  <a:lnTo>
                    <a:pt x="2394075" y="4877453"/>
                  </a:lnTo>
                  <a:close/>
                  <a:moveTo>
                    <a:pt x="2390609" y="4529063"/>
                  </a:moveTo>
                  <a:lnTo>
                    <a:pt x="2390609" y="4529413"/>
                  </a:lnTo>
                  <a:lnTo>
                    <a:pt x="2394075" y="4529063"/>
                  </a:lnTo>
                  <a:close/>
                  <a:moveTo>
                    <a:pt x="826914" y="0"/>
                  </a:moveTo>
                  <a:lnTo>
                    <a:pt x="1619185" y="0"/>
                  </a:lnTo>
                  <a:lnTo>
                    <a:pt x="2390609" y="0"/>
                  </a:lnTo>
                  <a:lnTo>
                    <a:pt x="3743236" y="0"/>
                  </a:lnTo>
                  <a:cubicBezTo>
                    <a:pt x="3839441" y="0"/>
                    <a:pt x="3917431" y="77990"/>
                    <a:pt x="3917431" y="174194"/>
                  </a:cubicBezTo>
                  <a:cubicBezTo>
                    <a:pt x="3917431" y="258374"/>
                    <a:pt x="3857720" y="328607"/>
                    <a:pt x="3778343" y="344850"/>
                  </a:cubicBezTo>
                  <a:lnTo>
                    <a:pt x="3743244" y="348388"/>
                  </a:lnTo>
                  <a:lnTo>
                    <a:pt x="3368688" y="348388"/>
                  </a:lnTo>
                  <a:cubicBezTo>
                    <a:pt x="3272484" y="348388"/>
                    <a:pt x="3194494" y="426378"/>
                    <a:pt x="3194494" y="522583"/>
                  </a:cubicBezTo>
                  <a:cubicBezTo>
                    <a:pt x="3194494" y="618788"/>
                    <a:pt x="3272484" y="696778"/>
                    <a:pt x="3368688" y="696778"/>
                  </a:cubicBezTo>
                  <a:lnTo>
                    <a:pt x="4039531" y="696778"/>
                  </a:lnTo>
                  <a:lnTo>
                    <a:pt x="4039524" y="696779"/>
                  </a:lnTo>
                  <a:lnTo>
                    <a:pt x="3826706" y="696779"/>
                  </a:lnTo>
                  <a:lnTo>
                    <a:pt x="3861811" y="700318"/>
                  </a:lnTo>
                  <a:cubicBezTo>
                    <a:pt x="3941189" y="716561"/>
                    <a:pt x="4000900" y="786795"/>
                    <a:pt x="4000900" y="870973"/>
                  </a:cubicBezTo>
                  <a:cubicBezTo>
                    <a:pt x="4000900" y="955153"/>
                    <a:pt x="3941189" y="1025386"/>
                    <a:pt x="3861811" y="1041629"/>
                  </a:cubicBezTo>
                  <a:lnTo>
                    <a:pt x="3826714" y="1045167"/>
                  </a:lnTo>
                  <a:lnTo>
                    <a:pt x="3452157" y="1045167"/>
                  </a:lnTo>
                  <a:cubicBezTo>
                    <a:pt x="3355952" y="1045167"/>
                    <a:pt x="3277962" y="1123157"/>
                    <a:pt x="3277962" y="1219362"/>
                  </a:cubicBezTo>
                  <a:cubicBezTo>
                    <a:pt x="3277962" y="1315567"/>
                    <a:pt x="3355952" y="1393557"/>
                    <a:pt x="3452157" y="1393557"/>
                  </a:cubicBezTo>
                  <a:lnTo>
                    <a:pt x="4169264" y="1393557"/>
                  </a:lnTo>
                  <a:lnTo>
                    <a:pt x="4169248" y="1393559"/>
                  </a:lnTo>
                  <a:lnTo>
                    <a:pt x="3928694" y="1393559"/>
                  </a:lnTo>
                  <a:lnTo>
                    <a:pt x="3963800" y="1397097"/>
                  </a:lnTo>
                  <a:cubicBezTo>
                    <a:pt x="4043177" y="1413340"/>
                    <a:pt x="4102888" y="1483574"/>
                    <a:pt x="4102888" y="1567753"/>
                  </a:cubicBezTo>
                  <a:cubicBezTo>
                    <a:pt x="4102888" y="1663958"/>
                    <a:pt x="4024898" y="1741946"/>
                    <a:pt x="3928693" y="1741946"/>
                  </a:cubicBezTo>
                  <a:lnTo>
                    <a:pt x="3723142" y="1741946"/>
                  </a:lnTo>
                  <a:lnTo>
                    <a:pt x="3285595" y="1741946"/>
                  </a:lnTo>
                  <a:cubicBezTo>
                    <a:pt x="3189390" y="1741946"/>
                    <a:pt x="3111400" y="1819937"/>
                    <a:pt x="3111400" y="1916142"/>
                  </a:cubicBezTo>
                  <a:cubicBezTo>
                    <a:pt x="3111400" y="2012346"/>
                    <a:pt x="3189390" y="2090336"/>
                    <a:pt x="3285595" y="2090336"/>
                  </a:cubicBezTo>
                  <a:lnTo>
                    <a:pt x="3723150" y="2090336"/>
                  </a:lnTo>
                  <a:lnTo>
                    <a:pt x="3723142" y="2090336"/>
                  </a:lnTo>
                  <a:lnTo>
                    <a:pt x="4252341" y="2090336"/>
                  </a:lnTo>
                  <a:cubicBezTo>
                    <a:pt x="4348546" y="2090336"/>
                    <a:pt x="4426536" y="2168327"/>
                    <a:pt x="4426536" y="2264531"/>
                  </a:cubicBezTo>
                  <a:cubicBezTo>
                    <a:pt x="4426536" y="2348712"/>
                    <a:pt x="4366825" y="2418944"/>
                    <a:pt x="4287448" y="2435187"/>
                  </a:cubicBezTo>
                  <a:lnTo>
                    <a:pt x="4252348" y="2438726"/>
                  </a:lnTo>
                  <a:lnTo>
                    <a:pt x="3630295" y="2438726"/>
                  </a:lnTo>
                  <a:cubicBezTo>
                    <a:pt x="3534090" y="2438726"/>
                    <a:pt x="3456101" y="2516715"/>
                    <a:pt x="3456101" y="2612920"/>
                  </a:cubicBezTo>
                  <a:cubicBezTo>
                    <a:pt x="3456101" y="2709125"/>
                    <a:pt x="3534090" y="2787115"/>
                    <a:pt x="3630295" y="2787115"/>
                  </a:cubicBezTo>
                  <a:lnTo>
                    <a:pt x="3715610" y="2787115"/>
                  </a:lnTo>
                  <a:cubicBezTo>
                    <a:pt x="3811815" y="2787115"/>
                    <a:pt x="3889805" y="2865105"/>
                    <a:pt x="3889805" y="2961310"/>
                  </a:cubicBezTo>
                  <a:cubicBezTo>
                    <a:pt x="3889805" y="3057515"/>
                    <a:pt x="3811815" y="3135504"/>
                    <a:pt x="3715610" y="3135504"/>
                  </a:cubicBezTo>
                  <a:lnTo>
                    <a:pt x="3553615" y="3135504"/>
                  </a:lnTo>
                  <a:cubicBezTo>
                    <a:pt x="3457410" y="3135504"/>
                    <a:pt x="3379421" y="3213494"/>
                    <a:pt x="3379421" y="3309699"/>
                  </a:cubicBezTo>
                  <a:cubicBezTo>
                    <a:pt x="3379421" y="3405904"/>
                    <a:pt x="3457410" y="3483894"/>
                    <a:pt x="3553615" y="3483894"/>
                  </a:cubicBezTo>
                  <a:lnTo>
                    <a:pt x="4039524" y="3483894"/>
                  </a:lnTo>
                  <a:cubicBezTo>
                    <a:pt x="4135728" y="3483894"/>
                    <a:pt x="4213718" y="3561884"/>
                    <a:pt x="4213718" y="3658089"/>
                  </a:cubicBezTo>
                  <a:cubicBezTo>
                    <a:pt x="4213718" y="3754294"/>
                    <a:pt x="4135728" y="3832284"/>
                    <a:pt x="4039524" y="3832284"/>
                  </a:cubicBezTo>
                  <a:lnTo>
                    <a:pt x="3368688" y="3832284"/>
                  </a:lnTo>
                  <a:cubicBezTo>
                    <a:pt x="3272484" y="3832284"/>
                    <a:pt x="3194494" y="3910274"/>
                    <a:pt x="3194494" y="4006478"/>
                  </a:cubicBezTo>
                  <a:cubicBezTo>
                    <a:pt x="3194494" y="4102683"/>
                    <a:pt x="3272484" y="4180673"/>
                    <a:pt x="3368688" y="4180673"/>
                  </a:cubicBezTo>
                  <a:lnTo>
                    <a:pt x="3928693" y="4180673"/>
                  </a:lnTo>
                  <a:cubicBezTo>
                    <a:pt x="4024898" y="4180673"/>
                    <a:pt x="4102888" y="4258663"/>
                    <a:pt x="4102888" y="4354868"/>
                  </a:cubicBezTo>
                  <a:cubicBezTo>
                    <a:pt x="4102888" y="4451073"/>
                    <a:pt x="4024898" y="4529063"/>
                    <a:pt x="3928693" y="4529063"/>
                  </a:cubicBezTo>
                  <a:lnTo>
                    <a:pt x="3755287" y="4529063"/>
                  </a:lnTo>
                  <a:cubicBezTo>
                    <a:pt x="3659082" y="4529063"/>
                    <a:pt x="3581093" y="4607053"/>
                    <a:pt x="3581093" y="4703258"/>
                  </a:cubicBezTo>
                  <a:cubicBezTo>
                    <a:pt x="3581093" y="4799463"/>
                    <a:pt x="3659082" y="4877453"/>
                    <a:pt x="3755287" y="4877453"/>
                  </a:cubicBezTo>
                  <a:lnTo>
                    <a:pt x="4169248" y="4877453"/>
                  </a:lnTo>
                  <a:cubicBezTo>
                    <a:pt x="4265453" y="4877453"/>
                    <a:pt x="4343442" y="4955443"/>
                    <a:pt x="4343442" y="5051647"/>
                  </a:cubicBezTo>
                  <a:cubicBezTo>
                    <a:pt x="4343442" y="5147852"/>
                    <a:pt x="4265453" y="5225842"/>
                    <a:pt x="4169248" y="5225842"/>
                  </a:cubicBezTo>
                  <a:lnTo>
                    <a:pt x="2390609" y="5225842"/>
                  </a:lnTo>
                  <a:lnTo>
                    <a:pt x="2045195" y="5225842"/>
                  </a:lnTo>
                  <a:lnTo>
                    <a:pt x="826912" y="5225842"/>
                  </a:lnTo>
                  <a:lnTo>
                    <a:pt x="782599" y="5223605"/>
                  </a:lnTo>
                  <a:cubicBezTo>
                    <a:pt x="343025" y="5178963"/>
                    <a:pt x="0" y="4807729"/>
                    <a:pt x="0" y="4356377"/>
                  </a:cubicBezTo>
                  <a:lnTo>
                    <a:pt x="0" y="869465"/>
                  </a:lnTo>
                  <a:cubicBezTo>
                    <a:pt x="0" y="418113"/>
                    <a:pt x="343025" y="46879"/>
                    <a:pt x="782599" y="2238"/>
                  </a:cubicBezTo>
                  <a:close/>
                </a:path>
              </a:pathLst>
            </a:custGeom>
            <a:solidFill>
              <a:srgbClr val="4751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Free-form: Shape 67">
              <a:extLst>
                <a:ext uri="{FF2B5EF4-FFF2-40B4-BE49-F238E27FC236}">
                  <a16:creationId xmlns:a16="http://schemas.microsoft.com/office/drawing/2014/main" id="{31E827D3-DA1E-36FB-583E-31A287E113F8}"/>
                </a:ext>
              </a:extLst>
            </p:cNvPr>
            <p:cNvSpPr/>
            <p:nvPr/>
          </p:nvSpPr>
          <p:spPr>
            <a:xfrm>
              <a:off x="1402221" y="816083"/>
              <a:ext cx="3899617" cy="696809"/>
            </a:xfrm>
            <a:custGeom>
              <a:avLst/>
              <a:gdLst>
                <a:gd name="connsiteX0" fmla="*/ 809100 w 3899617"/>
                <a:gd name="connsiteY0" fmla="*/ 0 h 696809"/>
                <a:gd name="connsiteX1" fmla="*/ 1601371 w 3899617"/>
                <a:gd name="connsiteY1" fmla="*/ 0 h 696809"/>
                <a:gd name="connsiteX2" fmla="*/ 2372795 w 3899617"/>
                <a:gd name="connsiteY2" fmla="*/ 0 h 696809"/>
                <a:gd name="connsiteX3" fmla="*/ 3725422 w 3899617"/>
                <a:gd name="connsiteY3" fmla="*/ 0 h 696809"/>
                <a:gd name="connsiteX4" fmla="*/ 3899617 w 3899617"/>
                <a:gd name="connsiteY4" fmla="*/ 174194 h 696809"/>
                <a:gd name="connsiteX5" fmla="*/ 3760529 w 3899617"/>
                <a:gd name="connsiteY5" fmla="*/ 344850 h 696809"/>
                <a:gd name="connsiteX6" fmla="*/ 3725430 w 3899617"/>
                <a:gd name="connsiteY6" fmla="*/ 348388 h 696809"/>
                <a:gd name="connsiteX7" fmla="*/ 3350874 w 3899617"/>
                <a:gd name="connsiteY7" fmla="*/ 348388 h 696809"/>
                <a:gd name="connsiteX8" fmla="*/ 3176680 w 3899617"/>
                <a:gd name="connsiteY8" fmla="*/ 522583 h 696809"/>
                <a:gd name="connsiteX9" fmla="*/ 3350874 w 3899617"/>
                <a:gd name="connsiteY9" fmla="*/ 696778 h 696809"/>
                <a:gd name="connsiteX10" fmla="*/ 3878266 w 3899617"/>
                <a:gd name="connsiteY10" fmla="*/ 696778 h 696809"/>
                <a:gd name="connsiteX11" fmla="*/ 3878261 w 3899617"/>
                <a:gd name="connsiteY11" fmla="*/ 696779 h 696809"/>
                <a:gd name="connsiteX12" fmla="*/ 3808892 w 3899617"/>
                <a:gd name="connsiteY12" fmla="*/ 696779 h 696809"/>
                <a:gd name="connsiteX13" fmla="*/ 3809190 w 3899617"/>
                <a:gd name="connsiteY13" fmla="*/ 696809 h 696809"/>
                <a:gd name="connsiteX14" fmla="*/ 0 w 3899617"/>
                <a:gd name="connsiteY14" fmla="*/ 696809 h 696809"/>
                <a:gd name="connsiteX15" fmla="*/ 42652 w 3899617"/>
                <a:gd name="connsiteY15" fmla="*/ 549824 h 696809"/>
                <a:gd name="connsiteX16" fmla="*/ 764785 w 3899617"/>
                <a:gd name="connsiteY16" fmla="*/ 2238 h 696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99617" h="696809">
                  <a:moveTo>
                    <a:pt x="809100" y="0"/>
                  </a:moveTo>
                  <a:lnTo>
                    <a:pt x="1601371" y="0"/>
                  </a:lnTo>
                  <a:lnTo>
                    <a:pt x="2372795" y="0"/>
                  </a:lnTo>
                  <a:lnTo>
                    <a:pt x="3725422" y="0"/>
                  </a:lnTo>
                  <a:cubicBezTo>
                    <a:pt x="3821627" y="0"/>
                    <a:pt x="3899617" y="77990"/>
                    <a:pt x="3899617" y="174194"/>
                  </a:cubicBezTo>
                  <a:cubicBezTo>
                    <a:pt x="3899617" y="258374"/>
                    <a:pt x="3839906" y="328607"/>
                    <a:pt x="3760529" y="344850"/>
                  </a:cubicBezTo>
                  <a:lnTo>
                    <a:pt x="3725430" y="348388"/>
                  </a:lnTo>
                  <a:lnTo>
                    <a:pt x="3350874" y="348388"/>
                  </a:lnTo>
                  <a:cubicBezTo>
                    <a:pt x="3254670" y="348388"/>
                    <a:pt x="3176680" y="426378"/>
                    <a:pt x="3176680" y="522583"/>
                  </a:cubicBezTo>
                  <a:cubicBezTo>
                    <a:pt x="3176680" y="618788"/>
                    <a:pt x="3254670" y="696778"/>
                    <a:pt x="3350874" y="696778"/>
                  </a:cubicBezTo>
                  <a:lnTo>
                    <a:pt x="3878266" y="696778"/>
                  </a:lnTo>
                  <a:lnTo>
                    <a:pt x="3878261" y="696779"/>
                  </a:lnTo>
                  <a:lnTo>
                    <a:pt x="3808892" y="696779"/>
                  </a:lnTo>
                  <a:lnTo>
                    <a:pt x="3809190" y="696809"/>
                  </a:lnTo>
                  <a:lnTo>
                    <a:pt x="0" y="696809"/>
                  </a:lnTo>
                  <a:lnTo>
                    <a:pt x="42652" y="549824"/>
                  </a:lnTo>
                  <a:cubicBezTo>
                    <a:pt x="159733" y="252908"/>
                    <a:pt x="435105" y="35719"/>
                    <a:pt x="764785" y="2238"/>
                  </a:cubicBezTo>
                  <a:close/>
                </a:path>
              </a:pathLst>
            </a:custGeom>
            <a:gradFill flip="none" rotWithShape="1">
              <a:gsLst>
                <a:gs pos="28000">
                  <a:srgbClr val="353F83"/>
                </a:gs>
                <a:gs pos="100000">
                  <a:srgbClr val="4751A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9" name="Oval 68">
            <a:extLst>
              <a:ext uri="{FF2B5EF4-FFF2-40B4-BE49-F238E27FC236}">
                <a16:creationId xmlns:a16="http://schemas.microsoft.com/office/drawing/2014/main" id="{341F68F9-2E2B-2F23-A56E-DC6F270D14B9}"/>
              </a:ext>
            </a:extLst>
          </p:cNvPr>
          <p:cNvSpPr/>
          <p:nvPr/>
        </p:nvSpPr>
        <p:spPr>
          <a:xfrm>
            <a:off x="737419" y="353962"/>
            <a:ext cx="206478" cy="206478"/>
          </a:xfrm>
          <a:prstGeom prst="ellipse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CA0BCBF-64AC-148D-ADAC-829605C1A346}"/>
              </a:ext>
            </a:extLst>
          </p:cNvPr>
          <p:cNvSpPr/>
          <p:nvPr/>
        </p:nvSpPr>
        <p:spPr>
          <a:xfrm>
            <a:off x="1051672" y="353962"/>
            <a:ext cx="206478" cy="206478"/>
          </a:xfrm>
          <a:prstGeom prst="ellipse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6B493E51-BE2A-5499-7508-8A603AB8DE15}"/>
              </a:ext>
            </a:extLst>
          </p:cNvPr>
          <p:cNvSpPr/>
          <p:nvPr/>
        </p:nvSpPr>
        <p:spPr>
          <a:xfrm>
            <a:off x="1365923" y="353962"/>
            <a:ext cx="206478" cy="206478"/>
          </a:xfrm>
          <a:prstGeom prst="ellipse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5B976116-733C-868B-D8D1-9048C338E023}"/>
              </a:ext>
            </a:extLst>
          </p:cNvPr>
          <p:cNvSpPr/>
          <p:nvPr/>
        </p:nvSpPr>
        <p:spPr>
          <a:xfrm>
            <a:off x="1922586" y="1081489"/>
            <a:ext cx="146304" cy="146304"/>
          </a:xfrm>
          <a:prstGeom prst="ellipse">
            <a:avLst/>
          </a:prstGeom>
          <a:solidFill>
            <a:srgbClr val="FCF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B3DAE443-34FC-6B81-C2EF-936C0F7A1A1A}"/>
              </a:ext>
            </a:extLst>
          </p:cNvPr>
          <p:cNvSpPr/>
          <p:nvPr/>
        </p:nvSpPr>
        <p:spPr>
          <a:xfrm>
            <a:off x="2236838" y="1081489"/>
            <a:ext cx="146304" cy="146304"/>
          </a:xfrm>
          <a:prstGeom prst="ellipse">
            <a:avLst/>
          </a:prstGeom>
          <a:solidFill>
            <a:srgbClr val="FCF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75045ABA-EFDD-7AB5-EBDE-F7B8CD152FA8}"/>
              </a:ext>
            </a:extLst>
          </p:cNvPr>
          <p:cNvSpPr/>
          <p:nvPr/>
        </p:nvSpPr>
        <p:spPr>
          <a:xfrm>
            <a:off x="2551089" y="1081489"/>
            <a:ext cx="146304" cy="146304"/>
          </a:xfrm>
          <a:prstGeom prst="ellipse">
            <a:avLst/>
          </a:prstGeom>
          <a:solidFill>
            <a:srgbClr val="FCF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2FECF42-E28C-0DA5-9A03-F8D128765D67}"/>
              </a:ext>
            </a:extLst>
          </p:cNvPr>
          <p:cNvSpPr txBox="1"/>
          <p:nvPr/>
        </p:nvSpPr>
        <p:spPr>
          <a:xfrm>
            <a:off x="1829086" y="1829076"/>
            <a:ext cx="1981757" cy="730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rgbClr val="FCF4EC"/>
                </a:solidFill>
                <a:latin typeface="MuseoModerno" pitchFamily="2" charset="0"/>
              </a:rPr>
              <a:t>E-PAY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28785C8-261F-0DE8-6E7F-B25E4806615D}"/>
              </a:ext>
            </a:extLst>
          </p:cNvPr>
          <p:cNvSpPr txBox="1"/>
          <p:nvPr/>
        </p:nvSpPr>
        <p:spPr>
          <a:xfrm>
            <a:off x="1829086" y="2660220"/>
            <a:ext cx="1981757" cy="412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9">
                <a:solidFill>
                  <a:srgbClr val="E2E2E2"/>
                </a:solidFill>
                <a:latin typeface="Google Sans" panose="020B0503030502040204" pitchFamily="34" charset="0"/>
              </a:rPr>
              <a:t>Nội dung</a:t>
            </a:r>
          </a:p>
        </p:txBody>
      </p:sp>
      <p:pic>
        <p:nvPicPr>
          <p:cNvPr id="2052" name="Zalo pay" descr="ZaloPay - Chạm là Thanh toán - Apps on Google Play">
            <a:extLst>
              <a:ext uri="{FF2B5EF4-FFF2-40B4-BE49-F238E27FC236}">
                <a16:creationId xmlns:a16="http://schemas.microsoft.com/office/drawing/2014/main" id="{37F71005-6132-8929-891A-1D4723A3F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00150">
            <a:off x="6718726" y="2391679"/>
            <a:ext cx="1237989" cy="1237989"/>
          </a:xfrm>
          <a:prstGeom prst="roundRect">
            <a:avLst>
              <a:gd name="adj" fmla="val 1523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241300" sx="105000" sy="105000" algn="ctr" rotWithShape="0">
              <a:prstClr val="black">
                <a:alpha val="30000"/>
              </a:prstClr>
            </a:outerShdw>
          </a:effectLst>
        </p:spPr>
      </p:pic>
      <p:pic>
        <p:nvPicPr>
          <p:cNvPr id="2050" name="Momo" descr="Quy định Sử dụng Thương hiệu | MoMo Developers">
            <a:extLst>
              <a:ext uri="{FF2B5EF4-FFF2-40B4-BE49-F238E27FC236}">
                <a16:creationId xmlns:a16="http://schemas.microsoft.com/office/drawing/2014/main" id="{C63F5404-D613-5EE9-A7E0-3A104E679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0527" y1="40820" x2="49609" y2="48730"/>
                        <a14:foregroundMark x1="49609" y1="48730" x2="41406" y2="48340"/>
                        <a14:foregroundMark x1="41406" y1="48340" x2="35547" y2="30273"/>
                        <a14:foregroundMark x1="35547" y1="30273" x2="43555" y2="29297"/>
                        <a14:foregroundMark x1="43555" y1="29297" x2="74512" y2="39551"/>
                        <a14:foregroundMark x1="74512" y1="39551" x2="73926" y2="58887"/>
                        <a14:foregroundMark x1="73926" y1="58887" x2="68848" y2="73438"/>
                        <a14:foregroundMark x1="68848" y1="73438" x2="56348" y2="73828"/>
                        <a14:foregroundMark x1="56348" y1="73828" x2="24609" y2="63086"/>
                        <a14:foregroundMark x1="24609" y1="63086" x2="28418" y2="46875"/>
                        <a14:foregroundMark x1="28418" y1="46875" x2="56543" y2="42676"/>
                        <a14:foregroundMark x1="56543" y1="42676" x2="66211" y2="46289"/>
                        <a14:foregroundMark x1="66211" y1="46289" x2="59180" y2="63184"/>
                        <a14:foregroundMark x1="59180" y1="63184" x2="65527" y2="66992"/>
                        <a14:foregroundMark x1="65527" y1="66992" x2="65137" y2="77148"/>
                        <a14:foregroundMark x1="65137" y1="77148" x2="29395" y2="66895"/>
                        <a14:foregroundMark x1="29395" y1="66895" x2="24609" y2="60742"/>
                        <a14:foregroundMark x1="24609" y1="60742" x2="27246" y2="38477"/>
                        <a14:foregroundMark x1="27246" y1="38477" x2="54688" y2="44922"/>
                        <a14:foregroundMark x1="54688" y1="44922" x2="64648" y2="59277"/>
                        <a14:foregroundMark x1="64648" y1="59277" x2="68945" y2="51660"/>
                        <a14:foregroundMark x1="29395" y1="47754" x2="42969" y2="59570"/>
                        <a14:foregroundMark x1="42969" y1="59570" x2="35449" y2="53320"/>
                        <a14:foregroundMark x1="39746" y1="54590" x2="46289" y2="61621"/>
                        <a14:foregroundMark x1="46289" y1="61621" x2="44727" y2="52441"/>
                        <a14:foregroundMark x1="44727" y1="52441" x2="43164" y2="51172"/>
                        <a14:foregroundMark x1="33301" y1="67969" x2="61523" y2="73730"/>
                        <a14:foregroundMark x1="61523" y1="73730" x2="39551" y2="63867"/>
                        <a14:foregroundMark x1="39551" y1="63867" x2="28223" y2="62402"/>
                        <a14:foregroundMark x1="28223" y1="62402" x2="40918" y2="66797"/>
                        <a14:foregroundMark x1="40918" y1="66797" x2="47754" y2="71875"/>
                        <a14:foregroundMark x1="47754" y1="71875" x2="40039" y2="66797"/>
                        <a14:foregroundMark x1="40039" y1="66797" x2="35840" y2="66211"/>
                        <a14:foregroundMark x1="32813" y1="25684" x2="49023" y2="24609"/>
                        <a14:foregroundMark x1="49023" y1="24609" x2="73633" y2="36523"/>
                        <a14:foregroundMark x1="73633" y1="36523" x2="77441" y2="46973"/>
                        <a14:foregroundMark x1="77441" y1="46973" x2="63574" y2="76758"/>
                        <a14:foregroundMark x1="63574" y1="76758" x2="49023" y2="75781"/>
                        <a14:foregroundMark x1="49023" y1="75781" x2="19043" y2="60645"/>
                        <a14:foregroundMark x1="19043" y1="60645" x2="19175" y2="55691"/>
                        <a14:foregroundMark x1="22502" y1="40763" x2="29395" y2="29004"/>
                        <a14:foregroundMark x1="29980" y1="25293" x2="28223" y2="58301"/>
                        <a14:foregroundMark x1="28223" y1="58301" x2="46387" y2="64551"/>
                        <a14:foregroundMark x1="46387" y1="64551" x2="61914" y2="59082"/>
                        <a14:foregroundMark x1="61914" y1="59082" x2="57520" y2="66016"/>
                        <a14:foregroundMark x1="57520" y1="66016" x2="58008" y2="64355"/>
                        <a14:foregroundMark x1="64941" y1="76758" x2="69434" y2="67285"/>
                        <a14:foregroundMark x1="69434" y1="67285" x2="75000" y2="37012"/>
                        <a14:foregroundMark x1="75000" y1="37012" x2="29980" y2="24512"/>
                        <a14:foregroundMark x1="29980" y1="24512" x2="24512" y2="62207"/>
                        <a14:foregroundMark x1="24512" y1="62207" x2="55957" y2="77148"/>
                        <a14:foregroundMark x1="55957" y1="77148" x2="62793" y2="77832"/>
                        <a14:foregroundMark x1="22070" y1="48340" x2="19434" y2="55762"/>
                        <a14:foregroundMark x1="19434" y1="55762" x2="21875" y2="45801"/>
                        <a14:backgroundMark x1="20508" y1="43652" x2="20313" y2="47363"/>
                        <a14:backgroundMark x1="20703" y1="40625" x2="18945" y2="51563"/>
                        <a14:backgroundMark x1="22266" y1="41309" x2="22070" y2="39453"/>
                        <a14:backgroundMark x1="22461" y1="40039" x2="22461" y2="40820"/>
                        <a14:backgroundMark x1="18555" y1="52539" x2="18926" y2="522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08835">
            <a:off x="5491085" y="2888877"/>
            <a:ext cx="2174056" cy="2174056"/>
          </a:xfrm>
          <a:prstGeom prst="rect">
            <a:avLst/>
          </a:prstGeom>
          <a:noFill/>
          <a:effectLst>
            <a:outerShdw blurRad="241300" sx="105000" sy="105000" algn="ctr" rotWithShape="0">
              <a:prstClr val="black">
                <a:alpha val="3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2" name="Group 81">
            <a:extLst>
              <a:ext uri="{FF2B5EF4-FFF2-40B4-BE49-F238E27FC236}">
                <a16:creationId xmlns:a16="http://schemas.microsoft.com/office/drawing/2014/main" id="{C863F5ED-FBB4-3FBC-EBC5-69C80E030558}"/>
              </a:ext>
            </a:extLst>
          </p:cNvPr>
          <p:cNvGrpSpPr/>
          <p:nvPr/>
        </p:nvGrpSpPr>
        <p:grpSpPr>
          <a:xfrm>
            <a:off x="2159249" y="4849125"/>
            <a:ext cx="1574002" cy="330200"/>
            <a:chOff x="2210573" y="4652964"/>
            <a:chExt cx="1574002" cy="330200"/>
          </a:xfrm>
        </p:grpSpPr>
        <p:sp>
          <p:nvSpPr>
            <p:cNvPr id="80" name="10k outer">
              <a:extLst>
                <a:ext uri="{FF2B5EF4-FFF2-40B4-BE49-F238E27FC236}">
                  <a16:creationId xmlns:a16="http://schemas.microsoft.com/office/drawing/2014/main" id="{C95E54A1-21E3-1B0C-95F6-E35317DE3C04}"/>
                </a:ext>
              </a:extLst>
            </p:cNvPr>
            <p:cNvSpPr/>
            <p:nvPr/>
          </p:nvSpPr>
          <p:spPr>
            <a:xfrm>
              <a:off x="2210573" y="4652964"/>
              <a:ext cx="1574002" cy="315911"/>
            </a:xfrm>
            <a:prstGeom prst="roundRect">
              <a:avLst>
                <a:gd name="adj" fmla="val 29855"/>
              </a:avLst>
            </a:prstGeom>
            <a:solidFill>
              <a:srgbClr val="FABB08"/>
            </a:solidFill>
            <a:ln>
              <a:noFill/>
            </a:ln>
            <a:effectLst>
              <a:outerShdw blurRad="165100" sx="105000" sy="105000" algn="c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tIns="0" bIns="0" rtlCol="0" anchor="ctr" anchorCtr="1">
              <a:noAutofit/>
            </a:bodyPr>
            <a:lstStyle/>
            <a:p>
              <a:pPr algn="ctr">
                <a:lnSpc>
                  <a:spcPts val="1920"/>
                </a:lnSpc>
                <a:spcBef>
                  <a:spcPts val="600"/>
                </a:spcBef>
              </a:pPr>
              <a:endParaRPr lang="en-US" sz="1600">
                <a:solidFill>
                  <a:srgbClr val="353F83"/>
                </a:solidFill>
                <a:latin typeface="MuseoModerno" pitchFamily="2" charset="0"/>
              </a:endParaRPr>
            </a:p>
          </p:txBody>
        </p:sp>
        <p:sp>
          <p:nvSpPr>
            <p:cNvPr id="81" name="10k">
              <a:extLst>
                <a:ext uri="{FF2B5EF4-FFF2-40B4-BE49-F238E27FC236}">
                  <a16:creationId xmlns:a16="http://schemas.microsoft.com/office/drawing/2014/main" id="{4415D583-4B8F-BDC5-7943-66942EC930C4}"/>
                </a:ext>
              </a:extLst>
            </p:cNvPr>
            <p:cNvSpPr/>
            <p:nvPr/>
          </p:nvSpPr>
          <p:spPr>
            <a:xfrm>
              <a:off x="2210573" y="4667253"/>
              <a:ext cx="1574002" cy="31591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tIns="0" bIns="0" rtlCol="0" anchor="ctr" anchorCtr="1">
              <a:noAutofit/>
            </a:bodyPr>
            <a:lstStyle/>
            <a:p>
              <a:pPr algn="ctr">
                <a:lnSpc>
                  <a:spcPts val="1920"/>
                </a:lnSpc>
                <a:spcBef>
                  <a:spcPts val="600"/>
                </a:spcBef>
              </a:pPr>
              <a:r>
                <a:rPr lang="en-US" sz="1600">
                  <a:solidFill>
                    <a:srgbClr val="353F83"/>
                  </a:solidFill>
                  <a:latin typeface="MuseoModerno" pitchFamily="2" charset="0"/>
                </a:rPr>
                <a:t>10.000 VNĐ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796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BACKGROUND 1">
            <a:extLst>
              <a:ext uri="{FF2B5EF4-FFF2-40B4-BE49-F238E27FC236}">
                <a16:creationId xmlns:a16="http://schemas.microsoft.com/office/drawing/2014/main" id="{E00F689A-7304-F4EC-A007-1C1236C6E5E0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0"/>
            <a:ext cx="9906000" cy="6858000"/>
            <a:chOff x="0" y="0"/>
            <a:chExt cx="9906000" cy="6858000"/>
          </a:xfrm>
        </p:grpSpPr>
        <p:sp>
          <p:nvSpPr>
            <p:cNvPr id="40" name="BACKGROUND 1 All">
              <a:extLst>
                <a:ext uri="{FF2B5EF4-FFF2-40B4-BE49-F238E27FC236}">
                  <a16:creationId xmlns:a16="http://schemas.microsoft.com/office/drawing/2014/main" id="{AF8F7078-036C-9F14-2A52-8A645DEE695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9906000" cy="6857998"/>
            </a:xfrm>
            <a:prstGeom prst="rect">
              <a:avLst/>
            </a:prstGeom>
            <a:solidFill>
              <a:srgbClr val="E2E2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BACKGROUND 1 Left">
              <a:extLst>
                <a:ext uri="{FF2B5EF4-FFF2-40B4-BE49-F238E27FC236}">
                  <a16:creationId xmlns:a16="http://schemas.microsoft.com/office/drawing/2014/main" id="{B4583983-C1B2-C4DC-254E-062E7B091B0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" y="2"/>
              <a:ext cx="6934198" cy="6857998"/>
            </a:xfrm>
            <a:custGeom>
              <a:avLst/>
              <a:gdLst>
                <a:gd name="connsiteX0" fmla="*/ 0 w 6934198"/>
                <a:gd name="connsiteY0" fmla="*/ 0 h 6857998"/>
                <a:gd name="connsiteX1" fmla="*/ 3124200 w 6934198"/>
                <a:gd name="connsiteY1" fmla="*/ 0 h 6857998"/>
                <a:gd name="connsiteX2" fmla="*/ 5171660 w 6934198"/>
                <a:gd name="connsiteY2" fmla="*/ 0 h 6857998"/>
                <a:gd name="connsiteX3" fmla="*/ 5448298 w 6934198"/>
                <a:gd name="connsiteY3" fmla="*/ 0 h 6857998"/>
                <a:gd name="connsiteX4" fmla="*/ 5676898 w 6934198"/>
                <a:gd name="connsiteY4" fmla="*/ 228599 h 6857998"/>
                <a:gd name="connsiteX5" fmla="*/ 5494369 w 6934198"/>
                <a:gd name="connsiteY5" fmla="*/ 452555 h 6857998"/>
                <a:gd name="connsiteX6" fmla="*/ 5448308 w 6934198"/>
                <a:gd name="connsiteY6" fmla="*/ 457198 h 6857998"/>
                <a:gd name="connsiteX7" fmla="*/ 5181598 w 6934198"/>
                <a:gd name="connsiteY7" fmla="*/ 457198 h 6857998"/>
                <a:gd name="connsiteX8" fmla="*/ 5181589 w 6934198"/>
                <a:gd name="connsiteY8" fmla="*/ 457199 h 6857998"/>
                <a:gd name="connsiteX9" fmla="*/ 5171660 w 6934198"/>
                <a:gd name="connsiteY9" fmla="*/ 457199 h 6857998"/>
                <a:gd name="connsiteX10" fmla="*/ 5171660 w 6934198"/>
                <a:gd name="connsiteY10" fmla="*/ 458200 h 6857998"/>
                <a:gd name="connsiteX11" fmla="*/ 5135528 w 6934198"/>
                <a:gd name="connsiteY11" fmla="*/ 461842 h 6857998"/>
                <a:gd name="connsiteX12" fmla="*/ 4952998 w 6934198"/>
                <a:gd name="connsiteY12" fmla="*/ 685798 h 6857998"/>
                <a:gd name="connsiteX13" fmla="*/ 5135528 w 6934198"/>
                <a:gd name="connsiteY13" fmla="*/ 909754 h 6857998"/>
                <a:gd name="connsiteX14" fmla="*/ 5171660 w 6934198"/>
                <a:gd name="connsiteY14" fmla="*/ 913396 h 6857998"/>
                <a:gd name="connsiteX15" fmla="*/ 5171660 w 6934198"/>
                <a:gd name="connsiteY15" fmla="*/ 914399 h 6857998"/>
                <a:gd name="connsiteX16" fmla="*/ 5197472 w 6934198"/>
                <a:gd name="connsiteY16" fmla="*/ 914399 h 6857998"/>
                <a:gd name="connsiteX17" fmla="*/ 5197462 w 6934198"/>
                <a:gd name="connsiteY17" fmla="*/ 914398 h 6857998"/>
                <a:gd name="connsiteX18" fmla="*/ 6934198 w 6934198"/>
                <a:gd name="connsiteY18" fmla="*/ 914398 h 6857998"/>
                <a:gd name="connsiteX19" fmla="*/ 6934198 w 6934198"/>
                <a:gd name="connsiteY19" fmla="*/ 914399 h 6857998"/>
                <a:gd name="connsiteX20" fmla="*/ 5562599 w 6934198"/>
                <a:gd name="connsiteY20" fmla="*/ 914399 h 6857998"/>
                <a:gd name="connsiteX21" fmla="*/ 5608669 w 6934198"/>
                <a:gd name="connsiteY21" fmla="*/ 919044 h 6857998"/>
                <a:gd name="connsiteX22" fmla="*/ 5791198 w 6934198"/>
                <a:gd name="connsiteY22" fmla="*/ 1142999 h 6857998"/>
                <a:gd name="connsiteX23" fmla="*/ 5608669 w 6934198"/>
                <a:gd name="connsiteY23" fmla="*/ 1366955 h 6857998"/>
                <a:gd name="connsiteX24" fmla="*/ 5562609 w 6934198"/>
                <a:gd name="connsiteY24" fmla="*/ 1371598 h 6857998"/>
                <a:gd name="connsiteX25" fmla="*/ 4991098 w 6934198"/>
                <a:gd name="connsiteY25" fmla="*/ 1371598 h 6857998"/>
                <a:gd name="connsiteX26" fmla="*/ 4762498 w 6934198"/>
                <a:gd name="connsiteY26" fmla="*/ 1600198 h 6857998"/>
                <a:gd name="connsiteX27" fmla="*/ 4991098 w 6934198"/>
                <a:gd name="connsiteY27" fmla="*/ 1828798 h 6857998"/>
                <a:gd name="connsiteX28" fmla="*/ 6934198 w 6934198"/>
                <a:gd name="connsiteY28" fmla="*/ 1828798 h 6857998"/>
                <a:gd name="connsiteX29" fmla="*/ 6934198 w 6934198"/>
                <a:gd name="connsiteY29" fmla="*/ 1828800 h 6857998"/>
                <a:gd name="connsiteX30" fmla="*/ 5372099 w 6934198"/>
                <a:gd name="connsiteY30" fmla="*/ 1828800 h 6857998"/>
                <a:gd name="connsiteX31" fmla="*/ 5418169 w 6934198"/>
                <a:gd name="connsiteY31" fmla="*/ 1833444 h 6857998"/>
                <a:gd name="connsiteX32" fmla="*/ 5600698 w 6934198"/>
                <a:gd name="connsiteY32" fmla="*/ 2057399 h 6857998"/>
                <a:gd name="connsiteX33" fmla="*/ 5418169 w 6934198"/>
                <a:gd name="connsiteY33" fmla="*/ 2281355 h 6857998"/>
                <a:gd name="connsiteX34" fmla="*/ 5372100 w 6934198"/>
                <a:gd name="connsiteY34" fmla="*/ 2285998 h 6857998"/>
                <a:gd name="connsiteX35" fmla="*/ 4629148 w 6934198"/>
                <a:gd name="connsiteY35" fmla="*/ 2285998 h 6857998"/>
                <a:gd name="connsiteX36" fmla="*/ 4400548 w 6934198"/>
                <a:gd name="connsiteY36" fmla="*/ 2514598 h 6857998"/>
                <a:gd name="connsiteX37" fmla="*/ 4629148 w 6934198"/>
                <a:gd name="connsiteY37" fmla="*/ 2743198 h 6857998"/>
                <a:gd name="connsiteX38" fmla="*/ 6934198 w 6934198"/>
                <a:gd name="connsiteY38" fmla="*/ 2743198 h 6857998"/>
                <a:gd name="connsiteX39" fmla="*/ 6934198 w 6934198"/>
                <a:gd name="connsiteY39" fmla="*/ 2743199 h 6857998"/>
                <a:gd name="connsiteX40" fmla="*/ 5905500 w 6934198"/>
                <a:gd name="connsiteY40" fmla="*/ 2743199 h 6857998"/>
                <a:gd name="connsiteX41" fmla="*/ 5951569 w 6934198"/>
                <a:gd name="connsiteY41" fmla="*/ 2747843 h 6857998"/>
                <a:gd name="connsiteX42" fmla="*/ 6134098 w 6934198"/>
                <a:gd name="connsiteY42" fmla="*/ 2971799 h 6857998"/>
                <a:gd name="connsiteX43" fmla="*/ 5951569 w 6934198"/>
                <a:gd name="connsiteY43" fmla="*/ 3195755 h 6857998"/>
                <a:gd name="connsiteX44" fmla="*/ 5905511 w 6934198"/>
                <a:gd name="connsiteY44" fmla="*/ 3200398 h 6857998"/>
                <a:gd name="connsiteX45" fmla="*/ 5086348 w 6934198"/>
                <a:gd name="connsiteY45" fmla="*/ 3200398 h 6857998"/>
                <a:gd name="connsiteX46" fmla="*/ 4857748 w 6934198"/>
                <a:gd name="connsiteY46" fmla="*/ 3428998 h 6857998"/>
                <a:gd name="connsiteX47" fmla="*/ 5086348 w 6934198"/>
                <a:gd name="connsiteY47" fmla="*/ 3657598 h 6857998"/>
                <a:gd name="connsiteX48" fmla="*/ 5669720 w 6934198"/>
                <a:gd name="connsiteY48" fmla="*/ 3657598 h 6857998"/>
                <a:gd name="connsiteX49" fmla="*/ 5898320 w 6934198"/>
                <a:gd name="connsiteY49" fmla="*/ 3886198 h 6857998"/>
                <a:gd name="connsiteX50" fmla="*/ 5669720 w 6934198"/>
                <a:gd name="connsiteY50" fmla="*/ 4114798 h 6857998"/>
                <a:gd name="connsiteX51" fmla="*/ 4964870 w 6934198"/>
                <a:gd name="connsiteY51" fmla="*/ 4114798 h 6857998"/>
                <a:gd name="connsiteX52" fmla="*/ 4736270 w 6934198"/>
                <a:gd name="connsiteY52" fmla="*/ 4343398 h 6857998"/>
                <a:gd name="connsiteX53" fmla="*/ 4964870 w 6934198"/>
                <a:gd name="connsiteY53" fmla="*/ 4571998 h 6857998"/>
                <a:gd name="connsiteX54" fmla="*/ 5555420 w 6934198"/>
                <a:gd name="connsiteY54" fmla="*/ 4571998 h 6857998"/>
                <a:gd name="connsiteX55" fmla="*/ 5784020 w 6934198"/>
                <a:gd name="connsiteY55" fmla="*/ 4800598 h 6857998"/>
                <a:gd name="connsiteX56" fmla="*/ 5555420 w 6934198"/>
                <a:gd name="connsiteY56" fmla="*/ 5029198 h 6857998"/>
                <a:gd name="connsiteX57" fmla="*/ 5228395 w 6934198"/>
                <a:gd name="connsiteY57" fmla="*/ 5029198 h 6857998"/>
                <a:gd name="connsiteX58" fmla="*/ 5212520 w 6934198"/>
                <a:gd name="connsiteY58" fmla="*/ 5029198 h 6857998"/>
                <a:gd name="connsiteX59" fmla="*/ 5171660 w 6934198"/>
                <a:gd name="connsiteY59" fmla="*/ 5029198 h 6857998"/>
                <a:gd name="connsiteX60" fmla="*/ 5171660 w 6934198"/>
                <a:gd name="connsiteY60" fmla="*/ 5033317 h 6857998"/>
                <a:gd name="connsiteX61" fmla="*/ 5166450 w 6934198"/>
                <a:gd name="connsiteY61" fmla="*/ 5033843 h 6857998"/>
                <a:gd name="connsiteX62" fmla="*/ 4983920 w 6934198"/>
                <a:gd name="connsiteY62" fmla="*/ 5257798 h 6857998"/>
                <a:gd name="connsiteX63" fmla="*/ 5166450 w 6934198"/>
                <a:gd name="connsiteY63" fmla="*/ 5481754 h 6857998"/>
                <a:gd name="connsiteX64" fmla="*/ 5171660 w 6934198"/>
                <a:gd name="connsiteY64" fmla="*/ 5482279 h 6857998"/>
                <a:gd name="connsiteX65" fmla="*/ 5171660 w 6934198"/>
                <a:gd name="connsiteY65" fmla="*/ 5486398 h 6857998"/>
                <a:gd name="connsiteX66" fmla="*/ 5212520 w 6934198"/>
                <a:gd name="connsiteY66" fmla="*/ 5486398 h 6857998"/>
                <a:gd name="connsiteX67" fmla="*/ 5228395 w 6934198"/>
                <a:gd name="connsiteY67" fmla="*/ 5486398 h 6857998"/>
                <a:gd name="connsiteX68" fmla="*/ 5803070 w 6934198"/>
                <a:gd name="connsiteY68" fmla="*/ 5486398 h 6857998"/>
                <a:gd name="connsiteX69" fmla="*/ 6031670 w 6934198"/>
                <a:gd name="connsiteY69" fmla="*/ 5714998 h 6857998"/>
                <a:gd name="connsiteX70" fmla="*/ 5803070 w 6934198"/>
                <a:gd name="connsiteY70" fmla="*/ 5943598 h 6857998"/>
                <a:gd name="connsiteX71" fmla="*/ 4983920 w 6934198"/>
                <a:gd name="connsiteY71" fmla="*/ 5943598 h 6857998"/>
                <a:gd name="connsiteX72" fmla="*/ 4755320 w 6934198"/>
                <a:gd name="connsiteY72" fmla="*/ 6172198 h 6857998"/>
                <a:gd name="connsiteX73" fmla="*/ 4983920 w 6934198"/>
                <a:gd name="connsiteY73" fmla="*/ 6400798 h 6857998"/>
                <a:gd name="connsiteX74" fmla="*/ 5574470 w 6934198"/>
                <a:gd name="connsiteY74" fmla="*/ 6400798 h 6857998"/>
                <a:gd name="connsiteX75" fmla="*/ 5803070 w 6934198"/>
                <a:gd name="connsiteY75" fmla="*/ 6629398 h 6857998"/>
                <a:gd name="connsiteX76" fmla="*/ 5574470 w 6934198"/>
                <a:gd name="connsiteY76" fmla="*/ 6857998 h 6857998"/>
                <a:gd name="connsiteX77" fmla="*/ 5171660 w 6934198"/>
                <a:gd name="connsiteY77" fmla="*/ 6857998 h 6857998"/>
                <a:gd name="connsiteX78" fmla="*/ 3250370 w 6934198"/>
                <a:gd name="connsiteY78" fmla="*/ 6857998 h 6857998"/>
                <a:gd name="connsiteX79" fmla="*/ 0 w 6934198"/>
                <a:gd name="connsiteY79" fmla="*/ 6857998 h 685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6934198" h="6857998">
                  <a:moveTo>
                    <a:pt x="0" y="0"/>
                  </a:moveTo>
                  <a:lnTo>
                    <a:pt x="3124200" y="0"/>
                  </a:lnTo>
                  <a:lnTo>
                    <a:pt x="5171660" y="0"/>
                  </a:lnTo>
                  <a:lnTo>
                    <a:pt x="5448298" y="0"/>
                  </a:lnTo>
                  <a:cubicBezTo>
                    <a:pt x="5574550" y="0"/>
                    <a:pt x="5676898" y="102348"/>
                    <a:pt x="5676898" y="228599"/>
                  </a:cubicBezTo>
                  <a:cubicBezTo>
                    <a:pt x="5676898" y="339070"/>
                    <a:pt x="5598538" y="431239"/>
                    <a:pt x="5494369" y="452555"/>
                  </a:cubicBezTo>
                  <a:lnTo>
                    <a:pt x="5448308" y="457198"/>
                  </a:lnTo>
                  <a:lnTo>
                    <a:pt x="5181598" y="457198"/>
                  </a:lnTo>
                  <a:lnTo>
                    <a:pt x="5181589" y="457199"/>
                  </a:lnTo>
                  <a:lnTo>
                    <a:pt x="5171660" y="457199"/>
                  </a:lnTo>
                  <a:lnTo>
                    <a:pt x="5171660" y="458200"/>
                  </a:lnTo>
                  <a:lnTo>
                    <a:pt x="5135528" y="461842"/>
                  </a:lnTo>
                  <a:cubicBezTo>
                    <a:pt x="5031358" y="483159"/>
                    <a:pt x="4952998" y="575328"/>
                    <a:pt x="4952998" y="685798"/>
                  </a:cubicBezTo>
                  <a:cubicBezTo>
                    <a:pt x="4952998" y="796269"/>
                    <a:pt x="5031358" y="888438"/>
                    <a:pt x="5135528" y="909754"/>
                  </a:cubicBezTo>
                  <a:lnTo>
                    <a:pt x="5171660" y="913396"/>
                  </a:lnTo>
                  <a:lnTo>
                    <a:pt x="5171660" y="914399"/>
                  </a:lnTo>
                  <a:lnTo>
                    <a:pt x="5197472" y="914399"/>
                  </a:lnTo>
                  <a:lnTo>
                    <a:pt x="5197462" y="914398"/>
                  </a:lnTo>
                  <a:lnTo>
                    <a:pt x="6934198" y="914398"/>
                  </a:lnTo>
                  <a:lnTo>
                    <a:pt x="6934198" y="914399"/>
                  </a:lnTo>
                  <a:lnTo>
                    <a:pt x="5562599" y="914399"/>
                  </a:lnTo>
                  <a:lnTo>
                    <a:pt x="5608669" y="919044"/>
                  </a:lnTo>
                  <a:cubicBezTo>
                    <a:pt x="5712838" y="940360"/>
                    <a:pt x="5791198" y="1032529"/>
                    <a:pt x="5791198" y="1142999"/>
                  </a:cubicBezTo>
                  <a:cubicBezTo>
                    <a:pt x="5791198" y="1253470"/>
                    <a:pt x="5712838" y="1345639"/>
                    <a:pt x="5608669" y="1366955"/>
                  </a:cubicBezTo>
                  <a:lnTo>
                    <a:pt x="5562609" y="1371598"/>
                  </a:lnTo>
                  <a:lnTo>
                    <a:pt x="4991098" y="1371598"/>
                  </a:lnTo>
                  <a:cubicBezTo>
                    <a:pt x="4864846" y="1371598"/>
                    <a:pt x="4762498" y="1473946"/>
                    <a:pt x="4762498" y="1600198"/>
                  </a:cubicBezTo>
                  <a:cubicBezTo>
                    <a:pt x="4762498" y="1726450"/>
                    <a:pt x="4864846" y="1828798"/>
                    <a:pt x="4991098" y="1828798"/>
                  </a:cubicBezTo>
                  <a:lnTo>
                    <a:pt x="6934198" y="1828798"/>
                  </a:lnTo>
                  <a:lnTo>
                    <a:pt x="6934198" y="1828800"/>
                  </a:lnTo>
                  <a:lnTo>
                    <a:pt x="5372099" y="1828800"/>
                  </a:lnTo>
                  <a:lnTo>
                    <a:pt x="5418169" y="1833444"/>
                  </a:lnTo>
                  <a:cubicBezTo>
                    <a:pt x="5522338" y="1854760"/>
                    <a:pt x="5600698" y="1946929"/>
                    <a:pt x="5600698" y="2057399"/>
                  </a:cubicBezTo>
                  <a:cubicBezTo>
                    <a:pt x="5600698" y="2167870"/>
                    <a:pt x="5522338" y="2260039"/>
                    <a:pt x="5418169" y="2281355"/>
                  </a:cubicBezTo>
                  <a:lnTo>
                    <a:pt x="5372100" y="2285998"/>
                  </a:lnTo>
                  <a:lnTo>
                    <a:pt x="4629148" y="2285998"/>
                  </a:lnTo>
                  <a:cubicBezTo>
                    <a:pt x="4502896" y="2285998"/>
                    <a:pt x="4400548" y="2388346"/>
                    <a:pt x="4400548" y="2514598"/>
                  </a:cubicBezTo>
                  <a:cubicBezTo>
                    <a:pt x="4400548" y="2640850"/>
                    <a:pt x="4502896" y="2743198"/>
                    <a:pt x="4629148" y="2743198"/>
                  </a:cubicBezTo>
                  <a:lnTo>
                    <a:pt x="6934198" y="2743198"/>
                  </a:lnTo>
                  <a:lnTo>
                    <a:pt x="6934198" y="2743199"/>
                  </a:lnTo>
                  <a:lnTo>
                    <a:pt x="5905500" y="2743199"/>
                  </a:lnTo>
                  <a:lnTo>
                    <a:pt x="5951569" y="2747843"/>
                  </a:lnTo>
                  <a:cubicBezTo>
                    <a:pt x="6055738" y="2769159"/>
                    <a:pt x="6134098" y="2861328"/>
                    <a:pt x="6134098" y="2971799"/>
                  </a:cubicBezTo>
                  <a:cubicBezTo>
                    <a:pt x="6134098" y="3082270"/>
                    <a:pt x="6055738" y="3174439"/>
                    <a:pt x="5951569" y="3195755"/>
                  </a:cubicBezTo>
                  <a:lnTo>
                    <a:pt x="5905511" y="3200398"/>
                  </a:lnTo>
                  <a:lnTo>
                    <a:pt x="5086348" y="3200398"/>
                  </a:lnTo>
                  <a:cubicBezTo>
                    <a:pt x="4960096" y="3200398"/>
                    <a:pt x="4857748" y="3302746"/>
                    <a:pt x="4857748" y="3428998"/>
                  </a:cubicBezTo>
                  <a:cubicBezTo>
                    <a:pt x="4857748" y="3555250"/>
                    <a:pt x="4960096" y="3657598"/>
                    <a:pt x="5086348" y="3657598"/>
                  </a:cubicBezTo>
                  <a:lnTo>
                    <a:pt x="5669720" y="3657598"/>
                  </a:lnTo>
                  <a:cubicBezTo>
                    <a:pt x="5795972" y="3657598"/>
                    <a:pt x="5898320" y="3759946"/>
                    <a:pt x="5898320" y="3886198"/>
                  </a:cubicBezTo>
                  <a:cubicBezTo>
                    <a:pt x="5898320" y="4012450"/>
                    <a:pt x="5795972" y="4114798"/>
                    <a:pt x="5669720" y="4114798"/>
                  </a:cubicBezTo>
                  <a:lnTo>
                    <a:pt x="4964870" y="4114798"/>
                  </a:lnTo>
                  <a:cubicBezTo>
                    <a:pt x="4838618" y="4114798"/>
                    <a:pt x="4736270" y="4217146"/>
                    <a:pt x="4736270" y="4343398"/>
                  </a:cubicBezTo>
                  <a:cubicBezTo>
                    <a:pt x="4736270" y="4469650"/>
                    <a:pt x="4838618" y="4571998"/>
                    <a:pt x="4964870" y="4571998"/>
                  </a:cubicBezTo>
                  <a:lnTo>
                    <a:pt x="5555420" y="4571998"/>
                  </a:lnTo>
                  <a:cubicBezTo>
                    <a:pt x="5681672" y="4571998"/>
                    <a:pt x="5784020" y="4674346"/>
                    <a:pt x="5784020" y="4800598"/>
                  </a:cubicBezTo>
                  <a:cubicBezTo>
                    <a:pt x="5784020" y="4926850"/>
                    <a:pt x="5681672" y="5029198"/>
                    <a:pt x="5555420" y="5029198"/>
                  </a:cubicBezTo>
                  <a:lnTo>
                    <a:pt x="5228395" y="5029198"/>
                  </a:lnTo>
                  <a:lnTo>
                    <a:pt x="5212520" y="5029198"/>
                  </a:lnTo>
                  <a:lnTo>
                    <a:pt x="5171660" y="5029198"/>
                  </a:lnTo>
                  <a:lnTo>
                    <a:pt x="5171660" y="5033317"/>
                  </a:lnTo>
                  <a:lnTo>
                    <a:pt x="5166450" y="5033843"/>
                  </a:lnTo>
                  <a:cubicBezTo>
                    <a:pt x="5062280" y="5055159"/>
                    <a:pt x="4983920" y="5147328"/>
                    <a:pt x="4983920" y="5257798"/>
                  </a:cubicBezTo>
                  <a:cubicBezTo>
                    <a:pt x="4983920" y="5368269"/>
                    <a:pt x="5062280" y="5460438"/>
                    <a:pt x="5166450" y="5481754"/>
                  </a:cubicBezTo>
                  <a:lnTo>
                    <a:pt x="5171660" y="5482279"/>
                  </a:lnTo>
                  <a:lnTo>
                    <a:pt x="5171660" y="5486398"/>
                  </a:lnTo>
                  <a:lnTo>
                    <a:pt x="5212520" y="5486398"/>
                  </a:lnTo>
                  <a:lnTo>
                    <a:pt x="5228395" y="5486398"/>
                  </a:lnTo>
                  <a:lnTo>
                    <a:pt x="5803070" y="5486398"/>
                  </a:lnTo>
                  <a:cubicBezTo>
                    <a:pt x="5929322" y="5486398"/>
                    <a:pt x="6031670" y="5588746"/>
                    <a:pt x="6031670" y="5714998"/>
                  </a:cubicBezTo>
                  <a:cubicBezTo>
                    <a:pt x="6031670" y="5841250"/>
                    <a:pt x="5929322" y="5943598"/>
                    <a:pt x="5803070" y="5943598"/>
                  </a:cubicBezTo>
                  <a:lnTo>
                    <a:pt x="4983920" y="5943598"/>
                  </a:lnTo>
                  <a:cubicBezTo>
                    <a:pt x="4857668" y="5943598"/>
                    <a:pt x="4755320" y="6045946"/>
                    <a:pt x="4755320" y="6172198"/>
                  </a:cubicBezTo>
                  <a:cubicBezTo>
                    <a:pt x="4755320" y="6298450"/>
                    <a:pt x="4857668" y="6400798"/>
                    <a:pt x="4983920" y="6400798"/>
                  </a:cubicBezTo>
                  <a:lnTo>
                    <a:pt x="5574470" y="6400798"/>
                  </a:lnTo>
                  <a:cubicBezTo>
                    <a:pt x="5700722" y="6400798"/>
                    <a:pt x="5803070" y="6503146"/>
                    <a:pt x="5803070" y="6629398"/>
                  </a:cubicBezTo>
                  <a:cubicBezTo>
                    <a:pt x="5803070" y="6755650"/>
                    <a:pt x="5700722" y="6857998"/>
                    <a:pt x="5574470" y="6857998"/>
                  </a:cubicBezTo>
                  <a:lnTo>
                    <a:pt x="5171660" y="6857998"/>
                  </a:lnTo>
                  <a:lnTo>
                    <a:pt x="3250370" y="6857998"/>
                  </a:lnTo>
                  <a:lnTo>
                    <a:pt x="0" y="6857998"/>
                  </a:lnTo>
                  <a:close/>
                </a:path>
              </a:pathLst>
            </a:custGeom>
            <a:solidFill>
              <a:srgbClr val="D0D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74" name="BACKGROUND 2">
            <a:extLst>
              <a:ext uri="{FF2B5EF4-FFF2-40B4-BE49-F238E27FC236}">
                <a16:creationId xmlns:a16="http://schemas.microsoft.com/office/drawing/2014/main" id="{FE64F828-D9B7-9B29-1D38-338B3A5BE9E1}"/>
              </a:ext>
            </a:extLst>
          </p:cNvPr>
          <p:cNvGrpSpPr>
            <a:grpSpLocks/>
          </p:cNvGrpSpPr>
          <p:nvPr/>
        </p:nvGrpSpPr>
        <p:grpSpPr>
          <a:xfrm>
            <a:off x="954843" y="818388"/>
            <a:ext cx="7996314" cy="5221224"/>
            <a:chOff x="954843" y="818388"/>
            <a:chExt cx="7996314" cy="5221224"/>
          </a:xfrm>
        </p:grpSpPr>
        <p:sp>
          <p:nvSpPr>
            <p:cNvPr id="42" name="BACKGROUND 2 All">
              <a:extLst>
                <a:ext uri="{FF2B5EF4-FFF2-40B4-BE49-F238E27FC236}">
                  <a16:creationId xmlns:a16="http://schemas.microsoft.com/office/drawing/2014/main" id="{3A2DD3C7-6256-C0E8-4F62-D3DDD58DD557}"/>
                </a:ext>
              </a:extLst>
            </p:cNvPr>
            <p:cNvSpPr>
              <a:spLocks/>
            </p:cNvSpPr>
            <p:nvPr/>
          </p:nvSpPr>
          <p:spPr>
            <a:xfrm>
              <a:off x="954843" y="818388"/>
              <a:ext cx="7996314" cy="5221224"/>
            </a:xfrm>
            <a:prstGeom prst="roundRect">
              <a:avLst>
                <a:gd name="adj" fmla="val 13716"/>
              </a:avLst>
            </a:prstGeom>
            <a:solidFill>
              <a:srgbClr val="FCF4EC"/>
            </a:solidFill>
            <a:ln>
              <a:noFill/>
            </a:ln>
            <a:effectLst>
              <a:outerShdw blurRad="4699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BACKGROUND 2 Left">
              <a:extLst>
                <a:ext uri="{FF2B5EF4-FFF2-40B4-BE49-F238E27FC236}">
                  <a16:creationId xmlns:a16="http://schemas.microsoft.com/office/drawing/2014/main" id="{94F5E5E7-9FB6-89AF-6607-A425F16531DD}"/>
                </a:ext>
              </a:extLst>
            </p:cNvPr>
            <p:cNvSpPr>
              <a:spLocks/>
            </p:cNvSpPr>
            <p:nvPr/>
          </p:nvSpPr>
          <p:spPr>
            <a:xfrm>
              <a:off x="954843" y="818388"/>
              <a:ext cx="5722606" cy="5221224"/>
            </a:xfrm>
            <a:custGeom>
              <a:avLst/>
              <a:gdLst>
                <a:gd name="connsiteX0" fmla="*/ 716143 w 5722606"/>
                <a:gd name="connsiteY0" fmla="*/ 0 h 5221224"/>
                <a:gd name="connsiteX1" fmla="*/ 3467100 w 5722606"/>
                <a:gd name="connsiteY1" fmla="*/ 0 h 5221224"/>
                <a:gd name="connsiteX2" fmla="*/ 3467100 w 5722606"/>
                <a:gd name="connsiteY2" fmla="*/ 763 h 5221224"/>
                <a:gd name="connsiteX3" fmla="*/ 4381119 w 5722606"/>
                <a:gd name="connsiteY3" fmla="*/ 763 h 5221224"/>
                <a:gd name="connsiteX4" fmla="*/ 4591671 w 5722606"/>
                <a:gd name="connsiteY4" fmla="*/ 763 h 5221224"/>
                <a:gd name="connsiteX5" fmla="*/ 4765661 w 5722606"/>
                <a:gd name="connsiteY5" fmla="*/ 174752 h 5221224"/>
                <a:gd name="connsiteX6" fmla="*/ 4626736 w 5722606"/>
                <a:gd name="connsiteY6" fmla="*/ 345208 h 5221224"/>
                <a:gd name="connsiteX7" fmla="*/ 4591679 w 5722606"/>
                <a:gd name="connsiteY7" fmla="*/ 348742 h 5221224"/>
                <a:gd name="connsiteX8" fmla="*/ 4388683 w 5722606"/>
                <a:gd name="connsiteY8" fmla="*/ 348742 h 5221224"/>
                <a:gd name="connsiteX9" fmla="*/ 4388676 w 5722606"/>
                <a:gd name="connsiteY9" fmla="*/ 348742 h 5221224"/>
                <a:gd name="connsiteX10" fmla="*/ 4381119 w 5722606"/>
                <a:gd name="connsiteY10" fmla="*/ 348742 h 5221224"/>
                <a:gd name="connsiteX11" fmla="*/ 4381119 w 5722606"/>
                <a:gd name="connsiteY11" fmla="*/ 349504 h 5221224"/>
                <a:gd name="connsiteX12" fmla="*/ 4353618 w 5722606"/>
                <a:gd name="connsiteY12" fmla="*/ 352276 h 5221224"/>
                <a:gd name="connsiteX13" fmla="*/ 4214693 w 5722606"/>
                <a:gd name="connsiteY13" fmla="*/ 522732 h 5221224"/>
                <a:gd name="connsiteX14" fmla="*/ 4353618 w 5722606"/>
                <a:gd name="connsiteY14" fmla="*/ 693187 h 5221224"/>
                <a:gd name="connsiteX15" fmla="*/ 4381119 w 5722606"/>
                <a:gd name="connsiteY15" fmla="*/ 695959 h 5221224"/>
                <a:gd name="connsiteX16" fmla="*/ 4381119 w 5722606"/>
                <a:gd name="connsiteY16" fmla="*/ 696722 h 5221224"/>
                <a:gd name="connsiteX17" fmla="*/ 4400757 w 5722606"/>
                <a:gd name="connsiteY17" fmla="*/ 696722 h 5221224"/>
                <a:gd name="connsiteX18" fmla="*/ 4400764 w 5722606"/>
                <a:gd name="connsiteY18" fmla="*/ 696722 h 5221224"/>
                <a:gd name="connsiteX19" fmla="*/ 4678667 w 5722606"/>
                <a:gd name="connsiteY19" fmla="*/ 696722 h 5221224"/>
                <a:gd name="connsiteX20" fmla="*/ 4713731 w 5722606"/>
                <a:gd name="connsiteY20" fmla="*/ 700258 h 5221224"/>
                <a:gd name="connsiteX21" fmla="*/ 4852656 w 5722606"/>
                <a:gd name="connsiteY21" fmla="*/ 870712 h 5221224"/>
                <a:gd name="connsiteX22" fmla="*/ 4713731 w 5722606"/>
                <a:gd name="connsiteY22" fmla="*/ 1041168 h 5221224"/>
                <a:gd name="connsiteX23" fmla="*/ 4678674 w 5722606"/>
                <a:gd name="connsiteY23" fmla="*/ 1044702 h 5221224"/>
                <a:gd name="connsiteX24" fmla="*/ 4243691 w 5722606"/>
                <a:gd name="connsiteY24" fmla="*/ 1044702 h 5221224"/>
                <a:gd name="connsiteX25" fmla="*/ 4069701 w 5722606"/>
                <a:gd name="connsiteY25" fmla="*/ 1218692 h 5221224"/>
                <a:gd name="connsiteX26" fmla="*/ 4243691 w 5722606"/>
                <a:gd name="connsiteY26" fmla="*/ 1392682 h 5221224"/>
                <a:gd name="connsiteX27" fmla="*/ 5722606 w 5722606"/>
                <a:gd name="connsiteY27" fmla="*/ 1392682 h 5221224"/>
                <a:gd name="connsiteX28" fmla="*/ 5722606 w 5722606"/>
                <a:gd name="connsiteY28" fmla="*/ 1392683 h 5221224"/>
                <a:gd name="connsiteX29" fmla="*/ 4533675 w 5722606"/>
                <a:gd name="connsiteY29" fmla="*/ 1392683 h 5221224"/>
                <a:gd name="connsiteX30" fmla="*/ 4568739 w 5722606"/>
                <a:gd name="connsiteY30" fmla="*/ 1396218 h 5221224"/>
                <a:gd name="connsiteX31" fmla="*/ 4707664 w 5722606"/>
                <a:gd name="connsiteY31" fmla="*/ 1566672 h 5221224"/>
                <a:gd name="connsiteX32" fmla="*/ 4568739 w 5722606"/>
                <a:gd name="connsiteY32" fmla="*/ 1737128 h 5221224"/>
                <a:gd name="connsiteX33" fmla="*/ 4533676 w 5722606"/>
                <a:gd name="connsiteY33" fmla="*/ 1740662 h 5221224"/>
                <a:gd name="connsiteX34" fmla="*/ 3968207 w 5722606"/>
                <a:gd name="connsiteY34" fmla="*/ 1740662 h 5221224"/>
                <a:gd name="connsiteX35" fmla="*/ 3794217 w 5722606"/>
                <a:gd name="connsiteY35" fmla="*/ 1914651 h 5221224"/>
                <a:gd name="connsiteX36" fmla="*/ 3968207 w 5722606"/>
                <a:gd name="connsiteY36" fmla="*/ 2088641 h 5221224"/>
                <a:gd name="connsiteX37" fmla="*/ 5722606 w 5722606"/>
                <a:gd name="connsiteY37" fmla="*/ 2088641 h 5221224"/>
                <a:gd name="connsiteX38" fmla="*/ 5722606 w 5722606"/>
                <a:gd name="connsiteY38" fmla="*/ 2088642 h 5221224"/>
                <a:gd name="connsiteX39" fmla="*/ 4939653 w 5722606"/>
                <a:gd name="connsiteY39" fmla="*/ 2088642 h 5221224"/>
                <a:gd name="connsiteX40" fmla="*/ 4974716 w 5722606"/>
                <a:gd name="connsiteY40" fmla="*/ 2092177 h 5221224"/>
                <a:gd name="connsiteX41" fmla="*/ 5113641 w 5722606"/>
                <a:gd name="connsiteY41" fmla="*/ 2262632 h 5221224"/>
                <a:gd name="connsiteX42" fmla="*/ 4974716 w 5722606"/>
                <a:gd name="connsiteY42" fmla="*/ 2433088 h 5221224"/>
                <a:gd name="connsiteX43" fmla="*/ 4939661 w 5722606"/>
                <a:gd name="connsiteY43" fmla="*/ 2436622 h 5221224"/>
                <a:gd name="connsiteX44" fmla="*/ 4316187 w 5722606"/>
                <a:gd name="connsiteY44" fmla="*/ 2436622 h 5221224"/>
                <a:gd name="connsiteX45" fmla="*/ 4142197 w 5722606"/>
                <a:gd name="connsiteY45" fmla="*/ 2610611 h 5221224"/>
                <a:gd name="connsiteX46" fmla="*/ 4316187 w 5722606"/>
                <a:gd name="connsiteY46" fmla="*/ 2784601 h 5221224"/>
                <a:gd name="connsiteX47" fmla="*/ 4760198 w 5722606"/>
                <a:gd name="connsiteY47" fmla="*/ 2784601 h 5221224"/>
                <a:gd name="connsiteX48" fmla="*/ 4934188 w 5722606"/>
                <a:gd name="connsiteY48" fmla="*/ 2958592 h 5221224"/>
                <a:gd name="connsiteX49" fmla="*/ 4760198 w 5722606"/>
                <a:gd name="connsiteY49" fmla="*/ 3132582 h 5221224"/>
                <a:gd name="connsiteX50" fmla="*/ 4223728 w 5722606"/>
                <a:gd name="connsiteY50" fmla="*/ 3132582 h 5221224"/>
                <a:gd name="connsiteX51" fmla="*/ 4049738 w 5722606"/>
                <a:gd name="connsiteY51" fmla="*/ 3306571 h 5221224"/>
                <a:gd name="connsiteX52" fmla="*/ 4223728 w 5722606"/>
                <a:gd name="connsiteY52" fmla="*/ 3480561 h 5221224"/>
                <a:gd name="connsiteX53" fmla="*/ 4673203 w 5722606"/>
                <a:gd name="connsiteY53" fmla="*/ 3480561 h 5221224"/>
                <a:gd name="connsiteX54" fmla="*/ 4847193 w 5722606"/>
                <a:gd name="connsiteY54" fmla="*/ 3654551 h 5221224"/>
                <a:gd name="connsiteX55" fmla="*/ 4673203 w 5722606"/>
                <a:gd name="connsiteY55" fmla="*/ 3828541 h 5221224"/>
                <a:gd name="connsiteX56" fmla="*/ 4424300 w 5722606"/>
                <a:gd name="connsiteY56" fmla="*/ 3828541 h 5221224"/>
                <a:gd name="connsiteX57" fmla="*/ 4412218 w 5722606"/>
                <a:gd name="connsiteY57" fmla="*/ 3828541 h 5221224"/>
                <a:gd name="connsiteX58" fmla="*/ 4381119 w 5722606"/>
                <a:gd name="connsiteY58" fmla="*/ 3828541 h 5221224"/>
                <a:gd name="connsiteX59" fmla="*/ 4381119 w 5722606"/>
                <a:gd name="connsiteY59" fmla="*/ 3831676 h 5221224"/>
                <a:gd name="connsiteX60" fmla="*/ 4377153 w 5722606"/>
                <a:gd name="connsiteY60" fmla="*/ 3832077 h 5221224"/>
                <a:gd name="connsiteX61" fmla="*/ 4238228 w 5722606"/>
                <a:gd name="connsiteY61" fmla="*/ 4002531 h 5221224"/>
                <a:gd name="connsiteX62" fmla="*/ 4377153 w 5722606"/>
                <a:gd name="connsiteY62" fmla="*/ 4172987 h 5221224"/>
                <a:gd name="connsiteX63" fmla="*/ 4381119 w 5722606"/>
                <a:gd name="connsiteY63" fmla="*/ 4173386 h 5221224"/>
                <a:gd name="connsiteX64" fmla="*/ 4381119 w 5722606"/>
                <a:gd name="connsiteY64" fmla="*/ 4176521 h 5221224"/>
                <a:gd name="connsiteX65" fmla="*/ 4412218 w 5722606"/>
                <a:gd name="connsiteY65" fmla="*/ 4176521 h 5221224"/>
                <a:gd name="connsiteX66" fmla="*/ 4424300 w 5722606"/>
                <a:gd name="connsiteY66" fmla="*/ 4176521 h 5221224"/>
                <a:gd name="connsiteX67" fmla="*/ 4861692 w 5722606"/>
                <a:gd name="connsiteY67" fmla="*/ 4176521 h 5221224"/>
                <a:gd name="connsiteX68" fmla="*/ 5035682 w 5722606"/>
                <a:gd name="connsiteY68" fmla="*/ 4350511 h 5221224"/>
                <a:gd name="connsiteX69" fmla="*/ 4861692 w 5722606"/>
                <a:gd name="connsiteY69" fmla="*/ 4524501 h 5221224"/>
                <a:gd name="connsiteX70" fmla="*/ 4238228 w 5722606"/>
                <a:gd name="connsiteY70" fmla="*/ 4524501 h 5221224"/>
                <a:gd name="connsiteX71" fmla="*/ 4064238 w 5722606"/>
                <a:gd name="connsiteY71" fmla="*/ 4698491 h 5221224"/>
                <a:gd name="connsiteX72" fmla="*/ 4238228 w 5722606"/>
                <a:gd name="connsiteY72" fmla="*/ 4872481 h 5221224"/>
                <a:gd name="connsiteX73" fmla="*/ 4687702 w 5722606"/>
                <a:gd name="connsiteY73" fmla="*/ 4872481 h 5221224"/>
                <a:gd name="connsiteX74" fmla="*/ 4861692 w 5722606"/>
                <a:gd name="connsiteY74" fmla="*/ 5046471 h 5221224"/>
                <a:gd name="connsiteX75" fmla="*/ 4687702 w 5722606"/>
                <a:gd name="connsiteY75" fmla="*/ 5220461 h 5221224"/>
                <a:gd name="connsiteX76" fmla="*/ 4381119 w 5722606"/>
                <a:gd name="connsiteY76" fmla="*/ 5220461 h 5221224"/>
                <a:gd name="connsiteX77" fmla="*/ 3467100 w 5722606"/>
                <a:gd name="connsiteY77" fmla="*/ 5220461 h 5221224"/>
                <a:gd name="connsiteX78" fmla="*/ 3467100 w 5722606"/>
                <a:gd name="connsiteY78" fmla="*/ 5221224 h 5221224"/>
                <a:gd name="connsiteX79" fmla="*/ 716143 w 5722606"/>
                <a:gd name="connsiteY79" fmla="*/ 5221224 h 5221224"/>
                <a:gd name="connsiteX80" fmla="*/ 0 w 5722606"/>
                <a:gd name="connsiteY80" fmla="*/ 4505081 h 5221224"/>
                <a:gd name="connsiteX81" fmla="*/ 0 w 5722606"/>
                <a:gd name="connsiteY81" fmla="*/ 716143 h 5221224"/>
                <a:gd name="connsiteX82" fmla="*/ 716143 w 5722606"/>
                <a:gd name="connsiteY82" fmla="*/ 0 h 5221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5722606" h="5221224">
                  <a:moveTo>
                    <a:pt x="716143" y="0"/>
                  </a:moveTo>
                  <a:lnTo>
                    <a:pt x="3467100" y="0"/>
                  </a:lnTo>
                  <a:lnTo>
                    <a:pt x="3467100" y="763"/>
                  </a:lnTo>
                  <a:lnTo>
                    <a:pt x="4381119" y="763"/>
                  </a:lnTo>
                  <a:lnTo>
                    <a:pt x="4591671" y="763"/>
                  </a:lnTo>
                  <a:cubicBezTo>
                    <a:pt x="4687763" y="763"/>
                    <a:pt x="4765661" y="78661"/>
                    <a:pt x="4765661" y="174752"/>
                  </a:cubicBezTo>
                  <a:cubicBezTo>
                    <a:pt x="4765661" y="258833"/>
                    <a:pt x="4706020" y="328984"/>
                    <a:pt x="4626736" y="345208"/>
                  </a:cubicBezTo>
                  <a:lnTo>
                    <a:pt x="4591679" y="348742"/>
                  </a:lnTo>
                  <a:lnTo>
                    <a:pt x="4388683" y="348742"/>
                  </a:lnTo>
                  <a:lnTo>
                    <a:pt x="4388676" y="348742"/>
                  </a:lnTo>
                  <a:lnTo>
                    <a:pt x="4381119" y="348742"/>
                  </a:lnTo>
                  <a:lnTo>
                    <a:pt x="4381119" y="349504"/>
                  </a:lnTo>
                  <a:lnTo>
                    <a:pt x="4353618" y="352276"/>
                  </a:lnTo>
                  <a:cubicBezTo>
                    <a:pt x="4274333" y="368501"/>
                    <a:pt x="4214693" y="438652"/>
                    <a:pt x="4214693" y="522732"/>
                  </a:cubicBezTo>
                  <a:cubicBezTo>
                    <a:pt x="4214693" y="606812"/>
                    <a:pt x="4274333" y="676963"/>
                    <a:pt x="4353618" y="693187"/>
                  </a:cubicBezTo>
                  <a:lnTo>
                    <a:pt x="4381119" y="695959"/>
                  </a:lnTo>
                  <a:lnTo>
                    <a:pt x="4381119" y="696722"/>
                  </a:lnTo>
                  <a:lnTo>
                    <a:pt x="4400757" y="696722"/>
                  </a:lnTo>
                  <a:lnTo>
                    <a:pt x="4400764" y="696722"/>
                  </a:lnTo>
                  <a:lnTo>
                    <a:pt x="4678667" y="696722"/>
                  </a:lnTo>
                  <a:lnTo>
                    <a:pt x="4713731" y="700258"/>
                  </a:lnTo>
                  <a:cubicBezTo>
                    <a:pt x="4793015" y="716482"/>
                    <a:pt x="4852656" y="786632"/>
                    <a:pt x="4852656" y="870712"/>
                  </a:cubicBezTo>
                  <a:cubicBezTo>
                    <a:pt x="4852656" y="954793"/>
                    <a:pt x="4793015" y="1024944"/>
                    <a:pt x="4713731" y="1041168"/>
                  </a:cubicBezTo>
                  <a:lnTo>
                    <a:pt x="4678674" y="1044702"/>
                  </a:lnTo>
                  <a:lnTo>
                    <a:pt x="4243691" y="1044702"/>
                  </a:lnTo>
                  <a:cubicBezTo>
                    <a:pt x="4147599" y="1044702"/>
                    <a:pt x="4069701" y="1122600"/>
                    <a:pt x="4069701" y="1218692"/>
                  </a:cubicBezTo>
                  <a:cubicBezTo>
                    <a:pt x="4069701" y="1314783"/>
                    <a:pt x="4147599" y="1392682"/>
                    <a:pt x="4243691" y="1392682"/>
                  </a:cubicBezTo>
                  <a:lnTo>
                    <a:pt x="5722606" y="1392682"/>
                  </a:lnTo>
                  <a:lnTo>
                    <a:pt x="5722606" y="1392683"/>
                  </a:lnTo>
                  <a:lnTo>
                    <a:pt x="4533675" y="1392683"/>
                  </a:lnTo>
                  <a:lnTo>
                    <a:pt x="4568739" y="1396218"/>
                  </a:lnTo>
                  <a:cubicBezTo>
                    <a:pt x="4648024" y="1412442"/>
                    <a:pt x="4707664" y="1482592"/>
                    <a:pt x="4707664" y="1566672"/>
                  </a:cubicBezTo>
                  <a:cubicBezTo>
                    <a:pt x="4707664" y="1650753"/>
                    <a:pt x="4648024" y="1720904"/>
                    <a:pt x="4568739" y="1737128"/>
                  </a:cubicBezTo>
                  <a:lnTo>
                    <a:pt x="4533676" y="1740662"/>
                  </a:lnTo>
                  <a:lnTo>
                    <a:pt x="3968207" y="1740662"/>
                  </a:lnTo>
                  <a:cubicBezTo>
                    <a:pt x="3872115" y="1740662"/>
                    <a:pt x="3794217" y="1818560"/>
                    <a:pt x="3794217" y="1914651"/>
                  </a:cubicBezTo>
                  <a:cubicBezTo>
                    <a:pt x="3794217" y="2010743"/>
                    <a:pt x="3872115" y="2088641"/>
                    <a:pt x="3968207" y="2088641"/>
                  </a:cubicBezTo>
                  <a:lnTo>
                    <a:pt x="5722606" y="2088641"/>
                  </a:lnTo>
                  <a:lnTo>
                    <a:pt x="5722606" y="2088642"/>
                  </a:lnTo>
                  <a:lnTo>
                    <a:pt x="4939653" y="2088642"/>
                  </a:lnTo>
                  <a:lnTo>
                    <a:pt x="4974716" y="2092177"/>
                  </a:lnTo>
                  <a:cubicBezTo>
                    <a:pt x="5054000" y="2108401"/>
                    <a:pt x="5113641" y="2178551"/>
                    <a:pt x="5113641" y="2262632"/>
                  </a:cubicBezTo>
                  <a:cubicBezTo>
                    <a:pt x="5113641" y="2346713"/>
                    <a:pt x="5054000" y="2416864"/>
                    <a:pt x="4974716" y="2433088"/>
                  </a:cubicBezTo>
                  <a:lnTo>
                    <a:pt x="4939661" y="2436622"/>
                  </a:lnTo>
                  <a:lnTo>
                    <a:pt x="4316187" y="2436622"/>
                  </a:lnTo>
                  <a:cubicBezTo>
                    <a:pt x="4220095" y="2436622"/>
                    <a:pt x="4142197" y="2514520"/>
                    <a:pt x="4142197" y="2610611"/>
                  </a:cubicBezTo>
                  <a:cubicBezTo>
                    <a:pt x="4142197" y="2706703"/>
                    <a:pt x="4220095" y="2784601"/>
                    <a:pt x="4316187" y="2784601"/>
                  </a:cubicBezTo>
                  <a:lnTo>
                    <a:pt x="4760198" y="2784601"/>
                  </a:lnTo>
                  <a:cubicBezTo>
                    <a:pt x="4856290" y="2784601"/>
                    <a:pt x="4934188" y="2862500"/>
                    <a:pt x="4934188" y="2958592"/>
                  </a:cubicBezTo>
                  <a:cubicBezTo>
                    <a:pt x="4934188" y="3054683"/>
                    <a:pt x="4856290" y="3132582"/>
                    <a:pt x="4760198" y="3132582"/>
                  </a:cubicBezTo>
                  <a:lnTo>
                    <a:pt x="4223728" y="3132582"/>
                  </a:lnTo>
                  <a:cubicBezTo>
                    <a:pt x="4127637" y="3132582"/>
                    <a:pt x="4049738" y="3210480"/>
                    <a:pt x="4049738" y="3306571"/>
                  </a:cubicBezTo>
                  <a:cubicBezTo>
                    <a:pt x="4049738" y="3402663"/>
                    <a:pt x="4127637" y="3480561"/>
                    <a:pt x="4223728" y="3480561"/>
                  </a:cubicBezTo>
                  <a:lnTo>
                    <a:pt x="4673203" y="3480561"/>
                  </a:lnTo>
                  <a:cubicBezTo>
                    <a:pt x="4769295" y="3480561"/>
                    <a:pt x="4847193" y="3558459"/>
                    <a:pt x="4847193" y="3654551"/>
                  </a:cubicBezTo>
                  <a:cubicBezTo>
                    <a:pt x="4847193" y="3750643"/>
                    <a:pt x="4769295" y="3828541"/>
                    <a:pt x="4673203" y="3828541"/>
                  </a:cubicBezTo>
                  <a:lnTo>
                    <a:pt x="4424300" y="3828541"/>
                  </a:lnTo>
                  <a:lnTo>
                    <a:pt x="4412218" y="3828541"/>
                  </a:lnTo>
                  <a:lnTo>
                    <a:pt x="4381119" y="3828541"/>
                  </a:lnTo>
                  <a:lnTo>
                    <a:pt x="4381119" y="3831676"/>
                  </a:lnTo>
                  <a:lnTo>
                    <a:pt x="4377153" y="3832077"/>
                  </a:lnTo>
                  <a:cubicBezTo>
                    <a:pt x="4297868" y="3848300"/>
                    <a:pt x="4238228" y="3918451"/>
                    <a:pt x="4238228" y="4002531"/>
                  </a:cubicBezTo>
                  <a:cubicBezTo>
                    <a:pt x="4238228" y="4086612"/>
                    <a:pt x="4297868" y="4156763"/>
                    <a:pt x="4377153" y="4172987"/>
                  </a:cubicBezTo>
                  <a:lnTo>
                    <a:pt x="4381119" y="4173386"/>
                  </a:lnTo>
                  <a:lnTo>
                    <a:pt x="4381119" y="4176521"/>
                  </a:lnTo>
                  <a:lnTo>
                    <a:pt x="4412218" y="4176521"/>
                  </a:lnTo>
                  <a:lnTo>
                    <a:pt x="4424300" y="4176521"/>
                  </a:lnTo>
                  <a:lnTo>
                    <a:pt x="4861692" y="4176521"/>
                  </a:lnTo>
                  <a:cubicBezTo>
                    <a:pt x="4957784" y="4176521"/>
                    <a:pt x="5035682" y="4254420"/>
                    <a:pt x="5035682" y="4350511"/>
                  </a:cubicBezTo>
                  <a:cubicBezTo>
                    <a:pt x="5035682" y="4446603"/>
                    <a:pt x="4957784" y="4524501"/>
                    <a:pt x="4861692" y="4524501"/>
                  </a:cubicBezTo>
                  <a:lnTo>
                    <a:pt x="4238228" y="4524501"/>
                  </a:lnTo>
                  <a:cubicBezTo>
                    <a:pt x="4142136" y="4524501"/>
                    <a:pt x="4064238" y="4602400"/>
                    <a:pt x="4064238" y="4698491"/>
                  </a:cubicBezTo>
                  <a:cubicBezTo>
                    <a:pt x="4064238" y="4794583"/>
                    <a:pt x="4142136" y="4872481"/>
                    <a:pt x="4238228" y="4872481"/>
                  </a:cubicBezTo>
                  <a:lnTo>
                    <a:pt x="4687702" y="4872481"/>
                  </a:lnTo>
                  <a:cubicBezTo>
                    <a:pt x="4783794" y="4872481"/>
                    <a:pt x="4861692" y="4950379"/>
                    <a:pt x="4861692" y="5046471"/>
                  </a:cubicBezTo>
                  <a:cubicBezTo>
                    <a:pt x="4861692" y="5142563"/>
                    <a:pt x="4783794" y="5220461"/>
                    <a:pt x="4687702" y="5220461"/>
                  </a:cubicBezTo>
                  <a:lnTo>
                    <a:pt x="4381119" y="5220461"/>
                  </a:lnTo>
                  <a:lnTo>
                    <a:pt x="3467100" y="5220461"/>
                  </a:lnTo>
                  <a:lnTo>
                    <a:pt x="3467100" y="5221224"/>
                  </a:lnTo>
                  <a:lnTo>
                    <a:pt x="716143" y="5221224"/>
                  </a:lnTo>
                  <a:cubicBezTo>
                    <a:pt x="320628" y="5221224"/>
                    <a:pt x="0" y="4900596"/>
                    <a:pt x="0" y="4505081"/>
                  </a:cubicBezTo>
                  <a:lnTo>
                    <a:pt x="0" y="716143"/>
                  </a:lnTo>
                  <a:cubicBezTo>
                    <a:pt x="0" y="320628"/>
                    <a:pt x="320628" y="0"/>
                    <a:pt x="716143" y="0"/>
                  </a:cubicBezTo>
                  <a:close/>
                </a:path>
              </a:pathLst>
            </a:custGeom>
            <a:solidFill>
              <a:srgbClr val="4751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2" name="Free-form: Shape 71">
            <a:extLst>
              <a:ext uri="{FF2B5EF4-FFF2-40B4-BE49-F238E27FC236}">
                <a16:creationId xmlns:a16="http://schemas.microsoft.com/office/drawing/2014/main" id="{B7E4EAB8-58EA-16B8-80C1-8C91F2DFFE9C}"/>
              </a:ext>
            </a:extLst>
          </p:cNvPr>
          <p:cNvSpPr/>
          <p:nvPr/>
        </p:nvSpPr>
        <p:spPr>
          <a:xfrm>
            <a:off x="956865" y="818388"/>
            <a:ext cx="4763639" cy="696088"/>
          </a:xfrm>
          <a:custGeom>
            <a:avLst/>
            <a:gdLst>
              <a:gd name="connsiteX0" fmla="*/ 714121 w 4763639"/>
              <a:gd name="connsiteY0" fmla="*/ 0 h 696088"/>
              <a:gd name="connsiteX1" fmla="*/ 3465078 w 4763639"/>
              <a:gd name="connsiteY1" fmla="*/ 0 h 696088"/>
              <a:gd name="connsiteX2" fmla="*/ 3465078 w 4763639"/>
              <a:gd name="connsiteY2" fmla="*/ 763 h 696088"/>
              <a:gd name="connsiteX3" fmla="*/ 4379097 w 4763639"/>
              <a:gd name="connsiteY3" fmla="*/ 763 h 696088"/>
              <a:gd name="connsiteX4" fmla="*/ 4589649 w 4763639"/>
              <a:gd name="connsiteY4" fmla="*/ 763 h 696088"/>
              <a:gd name="connsiteX5" fmla="*/ 4763639 w 4763639"/>
              <a:gd name="connsiteY5" fmla="*/ 174752 h 696088"/>
              <a:gd name="connsiteX6" fmla="*/ 4624714 w 4763639"/>
              <a:gd name="connsiteY6" fmla="*/ 345208 h 696088"/>
              <a:gd name="connsiteX7" fmla="*/ 4589657 w 4763639"/>
              <a:gd name="connsiteY7" fmla="*/ 348742 h 696088"/>
              <a:gd name="connsiteX8" fmla="*/ 4386661 w 4763639"/>
              <a:gd name="connsiteY8" fmla="*/ 348742 h 696088"/>
              <a:gd name="connsiteX9" fmla="*/ 4386654 w 4763639"/>
              <a:gd name="connsiteY9" fmla="*/ 348742 h 696088"/>
              <a:gd name="connsiteX10" fmla="*/ 4379097 w 4763639"/>
              <a:gd name="connsiteY10" fmla="*/ 348742 h 696088"/>
              <a:gd name="connsiteX11" fmla="*/ 4379097 w 4763639"/>
              <a:gd name="connsiteY11" fmla="*/ 349504 h 696088"/>
              <a:gd name="connsiteX12" fmla="*/ 4351596 w 4763639"/>
              <a:gd name="connsiteY12" fmla="*/ 352276 h 696088"/>
              <a:gd name="connsiteX13" fmla="*/ 4212671 w 4763639"/>
              <a:gd name="connsiteY13" fmla="*/ 522732 h 696088"/>
              <a:gd name="connsiteX14" fmla="*/ 4351596 w 4763639"/>
              <a:gd name="connsiteY14" fmla="*/ 693187 h 696088"/>
              <a:gd name="connsiteX15" fmla="*/ 4379097 w 4763639"/>
              <a:gd name="connsiteY15" fmla="*/ 695959 h 696088"/>
              <a:gd name="connsiteX16" fmla="*/ 4379097 w 4763639"/>
              <a:gd name="connsiteY16" fmla="*/ 696088 h 696088"/>
              <a:gd name="connsiteX17" fmla="*/ 0 w 4763639"/>
              <a:gd name="connsiteY17" fmla="*/ 696088 h 696088"/>
              <a:gd name="connsiteX18" fmla="*/ 12528 w 4763639"/>
              <a:gd name="connsiteY18" fmla="*/ 571815 h 696088"/>
              <a:gd name="connsiteX19" fmla="*/ 714121 w 4763639"/>
              <a:gd name="connsiteY19" fmla="*/ 0 h 696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763639" h="696088">
                <a:moveTo>
                  <a:pt x="714121" y="0"/>
                </a:moveTo>
                <a:lnTo>
                  <a:pt x="3465078" y="0"/>
                </a:lnTo>
                <a:lnTo>
                  <a:pt x="3465078" y="763"/>
                </a:lnTo>
                <a:lnTo>
                  <a:pt x="4379097" y="763"/>
                </a:lnTo>
                <a:lnTo>
                  <a:pt x="4589649" y="763"/>
                </a:lnTo>
                <a:cubicBezTo>
                  <a:pt x="4685741" y="763"/>
                  <a:pt x="4763639" y="78661"/>
                  <a:pt x="4763639" y="174752"/>
                </a:cubicBezTo>
                <a:cubicBezTo>
                  <a:pt x="4763639" y="258833"/>
                  <a:pt x="4703998" y="328984"/>
                  <a:pt x="4624714" y="345208"/>
                </a:cubicBezTo>
                <a:lnTo>
                  <a:pt x="4589657" y="348742"/>
                </a:lnTo>
                <a:lnTo>
                  <a:pt x="4386661" y="348742"/>
                </a:lnTo>
                <a:lnTo>
                  <a:pt x="4386654" y="348742"/>
                </a:lnTo>
                <a:lnTo>
                  <a:pt x="4379097" y="348742"/>
                </a:lnTo>
                <a:lnTo>
                  <a:pt x="4379097" y="349504"/>
                </a:lnTo>
                <a:lnTo>
                  <a:pt x="4351596" y="352276"/>
                </a:lnTo>
                <a:cubicBezTo>
                  <a:pt x="4272311" y="368501"/>
                  <a:pt x="4212671" y="438652"/>
                  <a:pt x="4212671" y="522732"/>
                </a:cubicBezTo>
                <a:cubicBezTo>
                  <a:pt x="4212671" y="606812"/>
                  <a:pt x="4272311" y="676963"/>
                  <a:pt x="4351596" y="693187"/>
                </a:cubicBezTo>
                <a:lnTo>
                  <a:pt x="4379097" y="695959"/>
                </a:lnTo>
                <a:lnTo>
                  <a:pt x="4379097" y="696088"/>
                </a:lnTo>
                <a:lnTo>
                  <a:pt x="0" y="696088"/>
                </a:lnTo>
                <a:lnTo>
                  <a:pt x="12528" y="571815"/>
                </a:lnTo>
                <a:cubicBezTo>
                  <a:pt x="79305" y="245481"/>
                  <a:pt x="368046" y="0"/>
                  <a:pt x="714121" y="0"/>
                </a:cubicBezTo>
                <a:close/>
              </a:path>
            </a:pathLst>
          </a:custGeom>
          <a:gradFill flip="none" rotWithShape="1">
            <a:gsLst>
              <a:gs pos="28000">
                <a:srgbClr val="353F83"/>
              </a:gs>
              <a:gs pos="100000">
                <a:srgbClr val="4751A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6" name="3 dots outside">
            <a:extLst>
              <a:ext uri="{FF2B5EF4-FFF2-40B4-BE49-F238E27FC236}">
                <a16:creationId xmlns:a16="http://schemas.microsoft.com/office/drawing/2014/main" id="{89FF7190-962F-622A-459D-8C497FB0FD90}"/>
              </a:ext>
            </a:extLst>
          </p:cNvPr>
          <p:cNvGrpSpPr/>
          <p:nvPr/>
        </p:nvGrpSpPr>
        <p:grpSpPr>
          <a:xfrm>
            <a:off x="565969" y="353962"/>
            <a:ext cx="834982" cy="206478"/>
            <a:chOff x="737419" y="353962"/>
            <a:chExt cx="834982" cy="206478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88FEEA2D-5C34-14CA-E0DF-2337FD2474DE}"/>
                </a:ext>
              </a:extLst>
            </p:cNvPr>
            <p:cNvSpPr/>
            <p:nvPr/>
          </p:nvSpPr>
          <p:spPr>
            <a:xfrm>
              <a:off x="737419" y="353962"/>
              <a:ext cx="206478" cy="206478"/>
            </a:xfrm>
            <a:prstGeom prst="ellipse">
              <a:avLst/>
            </a:prstGeom>
            <a:solidFill>
              <a:srgbClr val="E2E2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631C9ADE-9F0E-D1BB-D1B6-E9CBCD007FBD}"/>
                </a:ext>
              </a:extLst>
            </p:cNvPr>
            <p:cNvSpPr/>
            <p:nvPr/>
          </p:nvSpPr>
          <p:spPr>
            <a:xfrm>
              <a:off x="1051672" y="353962"/>
              <a:ext cx="206478" cy="206478"/>
            </a:xfrm>
            <a:prstGeom prst="ellipse">
              <a:avLst/>
            </a:prstGeom>
            <a:solidFill>
              <a:srgbClr val="E2E2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81F67F42-4D68-CA82-11A3-8F50AAD410BA}"/>
                </a:ext>
              </a:extLst>
            </p:cNvPr>
            <p:cNvSpPr/>
            <p:nvPr/>
          </p:nvSpPr>
          <p:spPr>
            <a:xfrm>
              <a:off x="1365923" y="353962"/>
              <a:ext cx="206478" cy="206478"/>
            </a:xfrm>
            <a:prstGeom prst="ellipse">
              <a:avLst/>
            </a:prstGeom>
            <a:solidFill>
              <a:srgbClr val="E2E2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3 dots inside">
            <a:extLst>
              <a:ext uri="{FF2B5EF4-FFF2-40B4-BE49-F238E27FC236}">
                <a16:creationId xmlns:a16="http://schemas.microsoft.com/office/drawing/2014/main" id="{E9058F91-3F60-66FB-6200-D9EF1F751721}"/>
              </a:ext>
            </a:extLst>
          </p:cNvPr>
          <p:cNvGrpSpPr/>
          <p:nvPr/>
        </p:nvGrpSpPr>
        <p:grpSpPr>
          <a:xfrm>
            <a:off x="1704876" y="1081489"/>
            <a:ext cx="774807" cy="146304"/>
            <a:chOff x="1922586" y="1081489"/>
            <a:chExt cx="774807" cy="146304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C3934BAD-DB5A-014A-A176-FC0B0B2FA116}"/>
                </a:ext>
              </a:extLst>
            </p:cNvPr>
            <p:cNvSpPr/>
            <p:nvPr/>
          </p:nvSpPr>
          <p:spPr>
            <a:xfrm>
              <a:off x="1922586" y="1081489"/>
              <a:ext cx="146304" cy="146304"/>
            </a:xfrm>
            <a:prstGeom prst="ellipse">
              <a:avLst/>
            </a:prstGeom>
            <a:solidFill>
              <a:srgbClr val="FCF4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979A7F05-F4A3-5397-C4EB-0284E2717B90}"/>
                </a:ext>
              </a:extLst>
            </p:cNvPr>
            <p:cNvSpPr/>
            <p:nvPr/>
          </p:nvSpPr>
          <p:spPr>
            <a:xfrm>
              <a:off x="2236838" y="1081489"/>
              <a:ext cx="146304" cy="146304"/>
            </a:xfrm>
            <a:prstGeom prst="ellipse">
              <a:avLst/>
            </a:prstGeom>
            <a:solidFill>
              <a:srgbClr val="FCF4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47C1D9E-6F0B-E77D-E6DA-E818B04036A7}"/>
                </a:ext>
              </a:extLst>
            </p:cNvPr>
            <p:cNvSpPr/>
            <p:nvPr/>
          </p:nvSpPr>
          <p:spPr>
            <a:xfrm>
              <a:off x="2551089" y="1081489"/>
              <a:ext cx="146304" cy="146304"/>
            </a:xfrm>
            <a:prstGeom prst="ellipse">
              <a:avLst/>
            </a:prstGeom>
            <a:solidFill>
              <a:srgbClr val="FCF4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60492B3-C350-9EB9-AE63-749E48E5CF67}"/>
              </a:ext>
            </a:extLst>
          </p:cNvPr>
          <p:cNvSpPr txBox="1"/>
          <p:nvPr/>
        </p:nvSpPr>
        <p:spPr>
          <a:xfrm>
            <a:off x="1598860" y="1829076"/>
            <a:ext cx="1981757" cy="730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rgbClr val="FFC170"/>
                </a:solidFill>
                <a:latin typeface="MuseoModerno" pitchFamily="2" charset="0"/>
                <a:ea typeface="Noto Sans" panose="020B0502040504020204" pitchFamily="34" charset="0"/>
                <a:cs typeface="Noto Sans" panose="020B0502040504020204" pitchFamily="34" charset="0"/>
              </a:rPr>
              <a:t>E-PAY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08AC0BB-D6ED-62EF-5F8E-D6F22FF9CB69}"/>
              </a:ext>
            </a:extLst>
          </p:cNvPr>
          <p:cNvSpPr txBox="1"/>
          <p:nvPr/>
        </p:nvSpPr>
        <p:spPr>
          <a:xfrm>
            <a:off x="1625364" y="2501196"/>
            <a:ext cx="2783152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solidFill>
                  <a:srgbClr val="E2E2E2"/>
                </a:solidFill>
                <a:latin typeface="Google Sans" panose="020B0503030502040204" pitchFamily="34" charset="0"/>
              </a:rPr>
              <a:t>Paying with E-Wallet is much easier and more convenient now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>
                <a:solidFill>
                  <a:srgbClr val="E2E2E2"/>
                </a:solidFill>
                <a:latin typeface="Google Sans" panose="020B0503030502040204" pitchFamily="34" charset="0"/>
              </a:rPr>
              <a:t>Pay for the development and stability of functions day by day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98CB702-A8C0-C4BF-511B-C4D093EA1623}"/>
              </a:ext>
            </a:extLst>
          </p:cNvPr>
          <p:cNvGrpSpPr/>
          <p:nvPr/>
        </p:nvGrpSpPr>
        <p:grpSpPr>
          <a:xfrm>
            <a:off x="1883046" y="4811365"/>
            <a:ext cx="2320654" cy="395212"/>
            <a:chOff x="2210573" y="4635198"/>
            <a:chExt cx="1574002" cy="315911"/>
          </a:xfrm>
        </p:grpSpPr>
        <p:sp>
          <p:nvSpPr>
            <p:cNvPr id="63" name="10k outer">
              <a:extLst>
                <a:ext uri="{FF2B5EF4-FFF2-40B4-BE49-F238E27FC236}">
                  <a16:creationId xmlns:a16="http://schemas.microsoft.com/office/drawing/2014/main" id="{0598D407-7DFE-7BC6-F9F2-90266F008C20}"/>
                </a:ext>
              </a:extLst>
            </p:cNvPr>
            <p:cNvSpPr/>
            <p:nvPr/>
          </p:nvSpPr>
          <p:spPr>
            <a:xfrm>
              <a:off x="2210573" y="4635198"/>
              <a:ext cx="1574002" cy="315911"/>
            </a:xfrm>
            <a:prstGeom prst="roundRect">
              <a:avLst>
                <a:gd name="adj" fmla="val 37254"/>
              </a:avLst>
            </a:prstGeom>
            <a:solidFill>
              <a:srgbClr val="FFC170"/>
            </a:solidFill>
            <a:ln>
              <a:noFill/>
            </a:ln>
            <a:effectLst>
              <a:outerShdw blurRad="1651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tIns="0" bIns="0" rtlCol="0" anchor="ctr" anchorCtr="1">
              <a:noAutofit/>
            </a:bodyPr>
            <a:lstStyle/>
            <a:p>
              <a:pPr algn="ctr">
                <a:lnSpc>
                  <a:spcPts val="1920"/>
                </a:lnSpc>
                <a:spcBef>
                  <a:spcPts val="600"/>
                </a:spcBef>
              </a:pPr>
              <a:endParaRPr lang="en-US" sz="1600">
                <a:solidFill>
                  <a:srgbClr val="353F83"/>
                </a:solidFill>
                <a:latin typeface="MuseoModerno" pitchFamily="2" charset="0"/>
              </a:endParaRPr>
            </a:p>
          </p:txBody>
        </p:sp>
        <p:sp>
          <p:nvSpPr>
            <p:cNvPr id="64" name="10k">
              <a:extLst>
                <a:ext uri="{FF2B5EF4-FFF2-40B4-BE49-F238E27FC236}">
                  <a16:creationId xmlns:a16="http://schemas.microsoft.com/office/drawing/2014/main" id="{C51AC334-8FE7-C8D4-46B9-86F5D7CE5DDB}"/>
                </a:ext>
              </a:extLst>
            </p:cNvPr>
            <p:cNvSpPr/>
            <p:nvPr/>
          </p:nvSpPr>
          <p:spPr>
            <a:xfrm>
              <a:off x="2210573" y="4680991"/>
              <a:ext cx="1574002" cy="23685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tIns="0" bIns="0" rtlCol="0" anchor="ctr" anchorCtr="1">
              <a:noAutofit/>
            </a:bodyPr>
            <a:lstStyle/>
            <a:p>
              <a:pPr algn="ctr">
                <a:lnSpc>
                  <a:spcPts val="1920"/>
                </a:lnSpc>
                <a:spcBef>
                  <a:spcPts val="600"/>
                </a:spcBef>
              </a:pPr>
              <a:r>
                <a:rPr lang="en-US" sz="1600" b="1">
                  <a:solidFill>
                    <a:srgbClr val="353F83"/>
                  </a:solidFill>
                  <a:latin typeface="Be Vietnam Pro" pitchFamily="2" charset="0"/>
                </a:rPr>
                <a:t>10.000 VNĐ / month</a:t>
              </a:r>
            </a:p>
          </p:txBody>
        </p:sp>
      </p:grpSp>
      <p:grpSp>
        <p:nvGrpSpPr>
          <p:cNvPr id="79" name="E-Wallet">
            <a:extLst>
              <a:ext uri="{FF2B5EF4-FFF2-40B4-BE49-F238E27FC236}">
                <a16:creationId xmlns:a16="http://schemas.microsoft.com/office/drawing/2014/main" id="{513301D8-815B-66CD-A2EC-6028B8014557}"/>
              </a:ext>
            </a:extLst>
          </p:cNvPr>
          <p:cNvGrpSpPr/>
          <p:nvPr/>
        </p:nvGrpSpPr>
        <p:grpSpPr>
          <a:xfrm>
            <a:off x="6417394" y="2662708"/>
            <a:ext cx="2043932" cy="2019300"/>
            <a:chOff x="6222453" y="2567035"/>
            <a:chExt cx="2327798" cy="2299745"/>
          </a:xfrm>
        </p:grpSpPr>
        <p:pic>
          <p:nvPicPr>
            <p:cNvPr id="78" name="Paypal" descr="Icon&#10;&#10;Description automatically generated">
              <a:extLst>
                <a:ext uri="{FF2B5EF4-FFF2-40B4-BE49-F238E27FC236}">
                  <a16:creationId xmlns:a16="http://schemas.microsoft.com/office/drawing/2014/main" id="{6BF83C08-D8E8-37FF-E22E-E8CFE3583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0000">
              <a:off x="6222453" y="2567035"/>
              <a:ext cx="1234440" cy="1234440"/>
            </a:xfrm>
            <a:prstGeom prst="roundRect">
              <a:avLst>
                <a:gd name="adj" fmla="val 15209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254000" algn="ctr" rotWithShape="0">
                <a:prstClr val="black">
                  <a:alpha val="20000"/>
                </a:prstClr>
              </a:outerShdw>
            </a:effectLst>
          </p:spPr>
        </p:pic>
        <p:pic>
          <p:nvPicPr>
            <p:cNvPr id="60" name="Zalo pay" descr="ZaloPay - Chạm là Thanh toán - Apps on Google Play">
              <a:extLst>
                <a:ext uri="{FF2B5EF4-FFF2-40B4-BE49-F238E27FC236}">
                  <a16:creationId xmlns:a16="http://schemas.microsoft.com/office/drawing/2014/main" id="{9F897717-57E8-87AA-82AA-21BE06D030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700000">
              <a:off x="7312262" y="2810005"/>
              <a:ext cx="1237989" cy="1237989"/>
            </a:xfrm>
            <a:prstGeom prst="roundRect">
              <a:avLst>
                <a:gd name="adj" fmla="val 15209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254000" algn="ctr" rotWithShape="0">
                <a:prstClr val="black">
                  <a:alpha val="20000"/>
                </a:prstClr>
              </a:outerShdw>
            </a:effectLst>
          </p:spPr>
        </p:pic>
        <p:pic>
          <p:nvPicPr>
            <p:cNvPr id="1026" name="Momo" descr="MoMo: Chuyển tiền &amp; Thanh toán - Ứng dụng trên Google Play">
              <a:extLst>
                <a:ext uri="{FF2B5EF4-FFF2-40B4-BE49-F238E27FC236}">
                  <a16:creationId xmlns:a16="http://schemas.microsoft.com/office/drawing/2014/main" id="{5FA060A6-E4D7-0621-50F5-EFCD1728A9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900000">
              <a:off x="6430742" y="3632340"/>
              <a:ext cx="1234440" cy="1234440"/>
            </a:xfrm>
            <a:prstGeom prst="roundRect">
              <a:avLst>
                <a:gd name="adj" fmla="val 15209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254000" algn="ctr" rotWithShape="0">
                <a:prstClr val="black">
                  <a:alpha val="20000"/>
                </a:prstClr>
              </a:outerShdw>
            </a:effectLst>
          </p:spPr>
        </p:pic>
      </p:grpSp>
      <p:grpSp>
        <p:nvGrpSpPr>
          <p:cNvPr id="1064" name="Group 1063" hidden="1">
            <a:extLst>
              <a:ext uri="{FF2B5EF4-FFF2-40B4-BE49-F238E27FC236}">
                <a16:creationId xmlns:a16="http://schemas.microsoft.com/office/drawing/2014/main" id="{D4ED0B07-D22F-E506-0BA5-C785608682D3}"/>
              </a:ext>
            </a:extLst>
          </p:cNvPr>
          <p:cNvGrpSpPr/>
          <p:nvPr/>
        </p:nvGrpSpPr>
        <p:grpSpPr>
          <a:xfrm>
            <a:off x="7749140" y="5175138"/>
            <a:ext cx="788858" cy="499074"/>
            <a:chOff x="6406811" y="3699387"/>
            <a:chExt cx="2373475" cy="1501586"/>
          </a:xfrm>
        </p:grpSpPr>
        <p:sp>
          <p:nvSpPr>
            <p:cNvPr id="1065" name="iSlïdè">
              <a:extLst>
                <a:ext uri="{FF2B5EF4-FFF2-40B4-BE49-F238E27FC236}">
                  <a16:creationId xmlns:a16="http://schemas.microsoft.com/office/drawing/2014/main" id="{A71B6CB7-08C5-10A1-2AD6-D83961B5C58F}"/>
                </a:ext>
              </a:extLst>
            </p:cNvPr>
            <p:cNvSpPr/>
            <p:nvPr/>
          </p:nvSpPr>
          <p:spPr bwMode="auto">
            <a:xfrm>
              <a:off x="6665149" y="4926490"/>
              <a:ext cx="1792216" cy="274483"/>
            </a:xfrm>
            <a:custGeom>
              <a:avLst/>
              <a:gdLst>
                <a:gd name="T0" fmla="*/ 981 w 981"/>
                <a:gd name="T1" fmla="*/ 0 h 153"/>
                <a:gd name="T2" fmla="*/ 981 w 981"/>
                <a:gd name="T3" fmla="*/ 105 h 153"/>
                <a:gd name="T4" fmla="*/ 608 w 981"/>
                <a:gd name="T5" fmla="*/ 152 h 153"/>
                <a:gd name="T6" fmla="*/ 490 w 981"/>
                <a:gd name="T7" fmla="*/ 153 h 153"/>
                <a:gd name="T8" fmla="*/ 0 w 981"/>
                <a:gd name="T9" fmla="*/ 105 h 153"/>
                <a:gd name="T10" fmla="*/ 0 w 981"/>
                <a:gd name="T11" fmla="*/ 0 h 153"/>
                <a:gd name="T12" fmla="*/ 981 w 981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1" h="153">
                  <a:moveTo>
                    <a:pt x="981" y="0"/>
                  </a:moveTo>
                  <a:cubicBezTo>
                    <a:pt x="981" y="105"/>
                    <a:pt x="981" y="105"/>
                    <a:pt x="981" y="105"/>
                  </a:cubicBezTo>
                  <a:cubicBezTo>
                    <a:pt x="981" y="128"/>
                    <a:pt x="822" y="146"/>
                    <a:pt x="608" y="152"/>
                  </a:cubicBezTo>
                  <a:cubicBezTo>
                    <a:pt x="570" y="153"/>
                    <a:pt x="531" y="153"/>
                    <a:pt x="490" y="153"/>
                  </a:cubicBezTo>
                  <a:cubicBezTo>
                    <a:pt x="220" y="153"/>
                    <a:pt x="0" y="132"/>
                    <a:pt x="0" y="10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81" y="0"/>
                    <a:pt x="981" y="0"/>
                    <a:pt x="981" y="0"/>
                  </a:cubicBezTo>
                </a:path>
              </a:pathLst>
            </a:custGeom>
            <a:solidFill>
              <a:srgbClr val="FEC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6" name="îşlîḓê">
              <a:extLst>
                <a:ext uri="{FF2B5EF4-FFF2-40B4-BE49-F238E27FC236}">
                  <a16:creationId xmlns:a16="http://schemas.microsoft.com/office/drawing/2014/main" id="{B0289512-081F-1448-63AF-2CEABD38EFC0}"/>
                </a:ext>
              </a:extLst>
            </p:cNvPr>
            <p:cNvSpPr/>
            <p:nvPr/>
          </p:nvSpPr>
          <p:spPr bwMode="auto">
            <a:xfrm>
              <a:off x="6665149" y="4926490"/>
              <a:ext cx="1792216" cy="274483"/>
            </a:xfrm>
            <a:custGeom>
              <a:avLst/>
              <a:gdLst>
                <a:gd name="T0" fmla="*/ 0 w 981"/>
                <a:gd name="T1" fmla="*/ 0 h 153"/>
                <a:gd name="T2" fmla="*/ 0 w 981"/>
                <a:gd name="T3" fmla="*/ 105 h 153"/>
                <a:gd name="T4" fmla="*/ 490 w 981"/>
                <a:gd name="T5" fmla="*/ 153 h 153"/>
                <a:gd name="T6" fmla="*/ 981 w 981"/>
                <a:gd name="T7" fmla="*/ 105 h 153"/>
                <a:gd name="T8" fmla="*/ 981 w 981"/>
                <a:gd name="T9" fmla="*/ 0 h 153"/>
                <a:gd name="T10" fmla="*/ 0 w 981"/>
                <a:gd name="T11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1" h="153">
                  <a:moveTo>
                    <a:pt x="0" y="0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32"/>
                    <a:pt x="220" y="153"/>
                    <a:pt x="490" y="153"/>
                  </a:cubicBezTo>
                  <a:cubicBezTo>
                    <a:pt x="761" y="153"/>
                    <a:pt x="981" y="132"/>
                    <a:pt x="981" y="105"/>
                  </a:cubicBezTo>
                  <a:cubicBezTo>
                    <a:pt x="981" y="0"/>
                    <a:pt x="981" y="0"/>
                    <a:pt x="98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2A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7" name="îšḷîďè">
              <a:extLst>
                <a:ext uri="{FF2B5EF4-FFF2-40B4-BE49-F238E27FC236}">
                  <a16:creationId xmlns:a16="http://schemas.microsoft.com/office/drawing/2014/main" id="{AE22272E-1608-EA31-CAF7-0ED048AF4A59}"/>
                </a:ext>
              </a:extLst>
            </p:cNvPr>
            <p:cNvSpPr/>
            <p:nvPr/>
          </p:nvSpPr>
          <p:spPr bwMode="auto">
            <a:xfrm>
              <a:off x="6665149" y="4845760"/>
              <a:ext cx="1792216" cy="177607"/>
            </a:xfrm>
            <a:prstGeom prst="ellipse">
              <a:avLst/>
            </a:prstGeom>
            <a:solidFill>
              <a:srgbClr val="F9B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8" name="îŝlîḋè">
              <a:extLst>
                <a:ext uri="{FF2B5EF4-FFF2-40B4-BE49-F238E27FC236}">
                  <a16:creationId xmlns:a16="http://schemas.microsoft.com/office/drawing/2014/main" id="{ABBE26F3-1265-BDDE-FECD-18C557B7BAE5}"/>
                </a:ext>
              </a:extLst>
            </p:cNvPr>
            <p:cNvSpPr/>
            <p:nvPr/>
          </p:nvSpPr>
          <p:spPr bwMode="auto">
            <a:xfrm>
              <a:off x="6665149" y="4837684"/>
              <a:ext cx="1792216" cy="177607"/>
            </a:xfrm>
            <a:prstGeom prst="ellipse">
              <a:avLst/>
            </a:prstGeom>
            <a:solidFill>
              <a:srgbClr val="F9B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9" name="îSļiḋe">
              <a:extLst>
                <a:ext uri="{FF2B5EF4-FFF2-40B4-BE49-F238E27FC236}">
                  <a16:creationId xmlns:a16="http://schemas.microsoft.com/office/drawing/2014/main" id="{DE0A190A-C482-B58C-AB90-A3C268F5C6FB}"/>
                </a:ext>
              </a:extLst>
            </p:cNvPr>
            <p:cNvSpPr/>
            <p:nvPr/>
          </p:nvSpPr>
          <p:spPr bwMode="auto">
            <a:xfrm>
              <a:off x="7230261" y="4902268"/>
              <a:ext cx="1154448" cy="96877"/>
            </a:xfrm>
            <a:custGeom>
              <a:avLst/>
              <a:gdLst>
                <a:gd name="T0" fmla="*/ 630 w 630"/>
                <a:gd name="T1" fmla="*/ 11 h 51"/>
                <a:gd name="T2" fmla="*/ 630 w 630"/>
                <a:gd name="T3" fmla="*/ 11 h 51"/>
                <a:gd name="T4" fmla="*/ 630 w 630"/>
                <a:gd name="T5" fmla="*/ 11 h 51"/>
                <a:gd name="T6" fmla="*/ 619 w 630"/>
                <a:gd name="T7" fmla="*/ 0 h 51"/>
                <a:gd name="T8" fmla="*/ 609 w 630"/>
                <a:gd name="T9" fmla="*/ 5 h 51"/>
                <a:gd name="T10" fmla="*/ 615 w 630"/>
                <a:gd name="T11" fmla="*/ 7 h 51"/>
                <a:gd name="T12" fmla="*/ 621 w 630"/>
                <a:gd name="T13" fmla="*/ 10 h 51"/>
                <a:gd name="T14" fmla="*/ 622 w 630"/>
                <a:gd name="T15" fmla="*/ 11 h 51"/>
                <a:gd name="T16" fmla="*/ 619 w 630"/>
                <a:gd name="T17" fmla="*/ 12 h 51"/>
                <a:gd name="T18" fmla="*/ 601 w 630"/>
                <a:gd name="T19" fmla="*/ 18 h 51"/>
                <a:gd name="T20" fmla="*/ 443 w 630"/>
                <a:gd name="T21" fmla="*/ 36 h 51"/>
                <a:gd name="T22" fmla="*/ 182 w 630"/>
                <a:gd name="T23" fmla="*/ 43 h 51"/>
                <a:gd name="T24" fmla="*/ 0 w 630"/>
                <a:gd name="T25" fmla="*/ 40 h 51"/>
                <a:gd name="T26" fmla="*/ 1 w 630"/>
                <a:gd name="T27" fmla="*/ 48 h 51"/>
                <a:gd name="T28" fmla="*/ 182 w 630"/>
                <a:gd name="T29" fmla="*/ 51 h 51"/>
                <a:gd name="T30" fmla="*/ 496 w 630"/>
                <a:gd name="T31" fmla="*/ 40 h 51"/>
                <a:gd name="T32" fmla="*/ 592 w 630"/>
                <a:gd name="T33" fmla="*/ 29 h 51"/>
                <a:gd name="T34" fmla="*/ 618 w 630"/>
                <a:gd name="T35" fmla="*/ 22 h 51"/>
                <a:gd name="T36" fmla="*/ 626 w 630"/>
                <a:gd name="T37" fmla="*/ 17 h 51"/>
                <a:gd name="T38" fmla="*/ 629 w 630"/>
                <a:gd name="T39" fmla="*/ 15 h 51"/>
                <a:gd name="T40" fmla="*/ 630 w 630"/>
                <a:gd name="T41" fmla="*/ 11 h 51"/>
                <a:gd name="T42" fmla="*/ 626 w 630"/>
                <a:gd name="T43" fmla="*/ 11 h 51"/>
                <a:gd name="T44" fmla="*/ 623 w 630"/>
                <a:gd name="T45" fmla="*/ 11 h 51"/>
                <a:gd name="T46" fmla="*/ 626 w 630"/>
                <a:gd name="T47" fmla="*/ 11 h 51"/>
                <a:gd name="T48" fmla="*/ 630 w 630"/>
                <a:gd name="T49" fmla="*/ 11 h 51"/>
                <a:gd name="T50" fmla="*/ 630 w 630"/>
                <a:gd name="T51" fmla="*/ 11 h 51"/>
                <a:gd name="T52" fmla="*/ 629 w 630"/>
                <a:gd name="T53" fmla="*/ 7 h 51"/>
                <a:gd name="T54" fmla="*/ 623 w 630"/>
                <a:gd name="T55" fmla="*/ 2 h 51"/>
                <a:gd name="T56" fmla="*/ 619 w 630"/>
                <a:gd name="T5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30" h="51">
                  <a:moveTo>
                    <a:pt x="630" y="11"/>
                  </a:moveTo>
                  <a:cubicBezTo>
                    <a:pt x="630" y="11"/>
                    <a:pt x="630" y="11"/>
                    <a:pt x="630" y="11"/>
                  </a:cubicBezTo>
                  <a:cubicBezTo>
                    <a:pt x="630" y="11"/>
                    <a:pt x="630" y="11"/>
                    <a:pt x="630" y="11"/>
                  </a:cubicBezTo>
                  <a:moveTo>
                    <a:pt x="619" y="0"/>
                  </a:moveTo>
                  <a:cubicBezTo>
                    <a:pt x="617" y="2"/>
                    <a:pt x="613" y="3"/>
                    <a:pt x="609" y="5"/>
                  </a:cubicBezTo>
                  <a:cubicBezTo>
                    <a:pt x="611" y="6"/>
                    <a:pt x="613" y="6"/>
                    <a:pt x="615" y="7"/>
                  </a:cubicBezTo>
                  <a:cubicBezTo>
                    <a:pt x="618" y="8"/>
                    <a:pt x="620" y="9"/>
                    <a:pt x="621" y="10"/>
                  </a:cubicBezTo>
                  <a:cubicBezTo>
                    <a:pt x="621" y="10"/>
                    <a:pt x="621" y="10"/>
                    <a:pt x="622" y="11"/>
                  </a:cubicBezTo>
                  <a:cubicBezTo>
                    <a:pt x="621" y="11"/>
                    <a:pt x="620" y="12"/>
                    <a:pt x="619" y="12"/>
                  </a:cubicBezTo>
                  <a:cubicBezTo>
                    <a:pt x="616" y="14"/>
                    <a:pt x="609" y="16"/>
                    <a:pt x="601" y="18"/>
                  </a:cubicBezTo>
                  <a:cubicBezTo>
                    <a:pt x="572" y="25"/>
                    <a:pt x="516" y="32"/>
                    <a:pt x="443" y="36"/>
                  </a:cubicBezTo>
                  <a:cubicBezTo>
                    <a:pt x="370" y="40"/>
                    <a:pt x="280" y="43"/>
                    <a:pt x="182" y="43"/>
                  </a:cubicBezTo>
                  <a:cubicBezTo>
                    <a:pt x="118" y="43"/>
                    <a:pt x="56" y="42"/>
                    <a:pt x="0" y="40"/>
                  </a:cubicBezTo>
                  <a:cubicBezTo>
                    <a:pt x="1" y="42"/>
                    <a:pt x="1" y="45"/>
                    <a:pt x="1" y="48"/>
                  </a:cubicBezTo>
                  <a:cubicBezTo>
                    <a:pt x="57" y="50"/>
                    <a:pt x="118" y="51"/>
                    <a:pt x="182" y="51"/>
                  </a:cubicBezTo>
                  <a:cubicBezTo>
                    <a:pt x="305" y="51"/>
                    <a:pt x="416" y="47"/>
                    <a:pt x="496" y="40"/>
                  </a:cubicBezTo>
                  <a:cubicBezTo>
                    <a:pt x="536" y="37"/>
                    <a:pt x="569" y="33"/>
                    <a:pt x="592" y="29"/>
                  </a:cubicBezTo>
                  <a:cubicBezTo>
                    <a:pt x="603" y="26"/>
                    <a:pt x="612" y="24"/>
                    <a:pt x="618" y="22"/>
                  </a:cubicBezTo>
                  <a:cubicBezTo>
                    <a:pt x="621" y="20"/>
                    <a:pt x="624" y="19"/>
                    <a:pt x="626" y="17"/>
                  </a:cubicBezTo>
                  <a:cubicBezTo>
                    <a:pt x="627" y="17"/>
                    <a:pt x="628" y="16"/>
                    <a:pt x="629" y="15"/>
                  </a:cubicBezTo>
                  <a:cubicBezTo>
                    <a:pt x="629" y="13"/>
                    <a:pt x="630" y="12"/>
                    <a:pt x="630" y="11"/>
                  </a:cubicBezTo>
                  <a:cubicBezTo>
                    <a:pt x="626" y="11"/>
                    <a:pt x="626" y="11"/>
                    <a:pt x="626" y="11"/>
                  </a:cubicBezTo>
                  <a:cubicBezTo>
                    <a:pt x="623" y="11"/>
                    <a:pt x="623" y="11"/>
                    <a:pt x="623" y="11"/>
                  </a:cubicBezTo>
                  <a:cubicBezTo>
                    <a:pt x="626" y="11"/>
                    <a:pt x="626" y="11"/>
                    <a:pt x="626" y="11"/>
                  </a:cubicBezTo>
                  <a:cubicBezTo>
                    <a:pt x="630" y="11"/>
                    <a:pt x="630" y="11"/>
                    <a:pt x="630" y="11"/>
                  </a:cubicBezTo>
                  <a:cubicBezTo>
                    <a:pt x="630" y="11"/>
                    <a:pt x="630" y="11"/>
                    <a:pt x="630" y="11"/>
                  </a:cubicBezTo>
                  <a:cubicBezTo>
                    <a:pt x="630" y="9"/>
                    <a:pt x="629" y="8"/>
                    <a:pt x="629" y="7"/>
                  </a:cubicBezTo>
                  <a:cubicBezTo>
                    <a:pt x="627" y="4"/>
                    <a:pt x="625" y="3"/>
                    <a:pt x="623" y="2"/>
                  </a:cubicBezTo>
                  <a:cubicBezTo>
                    <a:pt x="622" y="1"/>
                    <a:pt x="621" y="1"/>
                    <a:pt x="619" y="0"/>
                  </a:cubicBezTo>
                </a:path>
              </a:pathLst>
            </a:custGeom>
            <a:solidFill>
              <a:srgbClr val="FDD7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0" name="íṩ1ïḋé">
              <a:extLst>
                <a:ext uri="{FF2B5EF4-FFF2-40B4-BE49-F238E27FC236}">
                  <a16:creationId xmlns:a16="http://schemas.microsoft.com/office/drawing/2014/main" id="{E6174665-EBDA-B8CB-15CD-1B15B617E36A}"/>
                </a:ext>
              </a:extLst>
            </p:cNvPr>
            <p:cNvSpPr/>
            <p:nvPr/>
          </p:nvSpPr>
          <p:spPr bwMode="auto">
            <a:xfrm>
              <a:off x="6584418" y="4692370"/>
              <a:ext cx="1792216" cy="282559"/>
            </a:xfrm>
            <a:custGeom>
              <a:avLst/>
              <a:gdLst>
                <a:gd name="T0" fmla="*/ 981 w 981"/>
                <a:gd name="T1" fmla="*/ 0 h 153"/>
                <a:gd name="T2" fmla="*/ 981 w 981"/>
                <a:gd name="T3" fmla="*/ 105 h 153"/>
                <a:gd name="T4" fmla="*/ 608 w 981"/>
                <a:gd name="T5" fmla="*/ 152 h 153"/>
                <a:gd name="T6" fmla="*/ 490 w 981"/>
                <a:gd name="T7" fmla="*/ 153 h 153"/>
                <a:gd name="T8" fmla="*/ 0 w 981"/>
                <a:gd name="T9" fmla="*/ 105 h 153"/>
                <a:gd name="T10" fmla="*/ 0 w 981"/>
                <a:gd name="T11" fmla="*/ 0 h 153"/>
                <a:gd name="T12" fmla="*/ 981 w 981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1" h="153">
                  <a:moveTo>
                    <a:pt x="981" y="0"/>
                  </a:moveTo>
                  <a:cubicBezTo>
                    <a:pt x="981" y="105"/>
                    <a:pt x="981" y="105"/>
                    <a:pt x="981" y="105"/>
                  </a:cubicBezTo>
                  <a:cubicBezTo>
                    <a:pt x="981" y="128"/>
                    <a:pt x="822" y="147"/>
                    <a:pt x="608" y="152"/>
                  </a:cubicBezTo>
                  <a:cubicBezTo>
                    <a:pt x="570" y="153"/>
                    <a:pt x="531" y="153"/>
                    <a:pt x="490" y="153"/>
                  </a:cubicBezTo>
                  <a:cubicBezTo>
                    <a:pt x="219" y="153"/>
                    <a:pt x="0" y="132"/>
                    <a:pt x="0" y="10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81" y="0"/>
                    <a:pt x="981" y="0"/>
                    <a:pt x="981" y="0"/>
                  </a:cubicBezTo>
                </a:path>
              </a:pathLst>
            </a:custGeom>
            <a:solidFill>
              <a:srgbClr val="FEC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1" name="ïSľíḑê">
              <a:extLst>
                <a:ext uri="{FF2B5EF4-FFF2-40B4-BE49-F238E27FC236}">
                  <a16:creationId xmlns:a16="http://schemas.microsoft.com/office/drawing/2014/main" id="{F2D07ECB-EE99-07E3-E4C7-53B704CC41B0}"/>
                </a:ext>
              </a:extLst>
            </p:cNvPr>
            <p:cNvSpPr/>
            <p:nvPr/>
          </p:nvSpPr>
          <p:spPr bwMode="auto">
            <a:xfrm>
              <a:off x="6584418" y="4692370"/>
              <a:ext cx="1792216" cy="282559"/>
            </a:xfrm>
            <a:custGeom>
              <a:avLst/>
              <a:gdLst>
                <a:gd name="T0" fmla="*/ 0 w 981"/>
                <a:gd name="T1" fmla="*/ 0 h 153"/>
                <a:gd name="T2" fmla="*/ 0 w 981"/>
                <a:gd name="T3" fmla="*/ 105 h 153"/>
                <a:gd name="T4" fmla="*/ 490 w 981"/>
                <a:gd name="T5" fmla="*/ 153 h 153"/>
                <a:gd name="T6" fmla="*/ 981 w 981"/>
                <a:gd name="T7" fmla="*/ 105 h 153"/>
                <a:gd name="T8" fmla="*/ 981 w 981"/>
                <a:gd name="T9" fmla="*/ 0 h 153"/>
                <a:gd name="T10" fmla="*/ 0 w 981"/>
                <a:gd name="T11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1" h="153">
                  <a:moveTo>
                    <a:pt x="0" y="0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32"/>
                    <a:pt x="219" y="153"/>
                    <a:pt x="490" y="153"/>
                  </a:cubicBezTo>
                  <a:cubicBezTo>
                    <a:pt x="761" y="153"/>
                    <a:pt x="981" y="132"/>
                    <a:pt x="981" y="105"/>
                  </a:cubicBezTo>
                  <a:cubicBezTo>
                    <a:pt x="981" y="0"/>
                    <a:pt x="981" y="0"/>
                    <a:pt x="98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2A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2" name="ïṩlíḍe">
              <a:extLst>
                <a:ext uri="{FF2B5EF4-FFF2-40B4-BE49-F238E27FC236}">
                  <a16:creationId xmlns:a16="http://schemas.microsoft.com/office/drawing/2014/main" id="{E36FE37B-0FBC-80CA-0B57-0CA125C2AA70}"/>
                </a:ext>
              </a:extLst>
            </p:cNvPr>
            <p:cNvSpPr/>
            <p:nvPr/>
          </p:nvSpPr>
          <p:spPr bwMode="auto">
            <a:xfrm>
              <a:off x="7189899" y="4732737"/>
              <a:ext cx="1146372" cy="56514"/>
            </a:xfrm>
            <a:custGeom>
              <a:avLst/>
              <a:gdLst>
                <a:gd name="T0" fmla="*/ 627 w 627"/>
                <a:gd name="T1" fmla="*/ 0 h 33"/>
                <a:gd name="T2" fmla="*/ 598 w 627"/>
                <a:gd name="T3" fmla="*/ 1 h 33"/>
                <a:gd name="T4" fmla="*/ 158 w 627"/>
                <a:gd name="T5" fmla="*/ 28 h 33"/>
                <a:gd name="T6" fmla="*/ 0 w 627"/>
                <a:gd name="T7" fmla="*/ 25 h 33"/>
                <a:gd name="T8" fmla="*/ 2 w 627"/>
                <a:gd name="T9" fmla="*/ 31 h 33"/>
                <a:gd name="T10" fmla="*/ 158 w 627"/>
                <a:gd name="T11" fmla="*/ 33 h 33"/>
                <a:gd name="T12" fmla="*/ 627 w 627"/>
                <a:gd name="T1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7" h="33">
                  <a:moveTo>
                    <a:pt x="627" y="0"/>
                  </a:moveTo>
                  <a:cubicBezTo>
                    <a:pt x="618" y="0"/>
                    <a:pt x="608" y="1"/>
                    <a:pt x="598" y="1"/>
                  </a:cubicBezTo>
                  <a:cubicBezTo>
                    <a:pt x="518" y="17"/>
                    <a:pt x="351" y="28"/>
                    <a:pt x="158" y="28"/>
                  </a:cubicBezTo>
                  <a:cubicBezTo>
                    <a:pt x="103" y="28"/>
                    <a:pt x="49" y="27"/>
                    <a:pt x="0" y="25"/>
                  </a:cubicBezTo>
                  <a:cubicBezTo>
                    <a:pt x="0" y="27"/>
                    <a:pt x="1" y="29"/>
                    <a:pt x="2" y="31"/>
                  </a:cubicBezTo>
                  <a:cubicBezTo>
                    <a:pt x="51" y="32"/>
                    <a:pt x="104" y="33"/>
                    <a:pt x="158" y="33"/>
                  </a:cubicBezTo>
                  <a:cubicBezTo>
                    <a:pt x="379" y="33"/>
                    <a:pt x="566" y="19"/>
                    <a:pt x="627" y="0"/>
                  </a:cubicBezTo>
                </a:path>
              </a:pathLst>
            </a:custGeom>
            <a:solidFill>
              <a:srgbClr val="E5B7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3" name="íŝḻiḓê">
              <a:extLst>
                <a:ext uri="{FF2B5EF4-FFF2-40B4-BE49-F238E27FC236}">
                  <a16:creationId xmlns:a16="http://schemas.microsoft.com/office/drawing/2014/main" id="{96EAF2AA-0AC9-2833-267B-ABDF02272688}"/>
                </a:ext>
              </a:extLst>
            </p:cNvPr>
            <p:cNvSpPr/>
            <p:nvPr/>
          </p:nvSpPr>
          <p:spPr bwMode="auto">
            <a:xfrm>
              <a:off x="6584418" y="4611639"/>
              <a:ext cx="1792216" cy="169537"/>
            </a:xfrm>
            <a:prstGeom prst="ellipse">
              <a:avLst/>
            </a:prstGeom>
            <a:solidFill>
              <a:srgbClr val="FEC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4" name="îṡḷïḋe">
              <a:extLst>
                <a:ext uri="{FF2B5EF4-FFF2-40B4-BE49-F238E27FC236}">
                  <a16:creationId xmlns:a16="http://schemas.microsoft.com/office/drawing/2014/main" id="{0A0AAD9E-39CF-7BFD-4E0B-E445F01FB3F5}"/>
                </a:ext>
              </a:extLst>
            </p:cNvPr>
            <p:cNvSpPr/>
            <p:nvPr/>
          </p:nvSpPr>
          <p:spPr bwMode="auto">
            <a:xfrm>
              <a:off x="6665149" y="4627785"/>
              <a:ext cx="1622684" cy="129169"/>
            </a:xfrm>
            <a:prstGeom prst="ellipse">
              <a:avLst/>
            </a:prstGeom>
            <a:solidFill>
              <a:srgbClr val="F9B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5" name="ïṣḷiḍè">
              <a:extLst>
                <a:ext uri="{FF2B5EF4-FFF2-40B4-BE49-F238E27FC236}">
                  <a16:creationId xmlns:a16="http://schemas.microsoft.com/office/drawing/2014/main" id="{DB40A95A-2DFA-29F5-3C25-1F10AD92B691}"/>
                </a:ext>
              </a:extLst>
            </p:cNvPr>
            <p:cNvSpPr/>
            <p:nvPr/>
          </p:nvSpPr>
          <p:spPr bwMode="auto">
            <a:xfrm>
              <a:off x="6988070" y="4466324"/>
              <a:ext cx="1792216" cy="274483"/>
            </a:xfrm>
            <a:custGeom>
              <a:avLst/>
              <a:gdLst>
                <a:gd name="T0" fmla="*/ 981 w 981"/>
                <a:gd name="T1" fmla="*/ 0 h 153"/>
                <a:gd name="T2" fmla="*/ 981 w 981"/>
                <a:gd name="T3" fmla="*/ 105 h 153"/>
                <a:gd name="T4" fmla="*/ 609 w 981"/>
                <a:gd name="T5" fmla="*/ 152 h 153"/>
                <a:gd name="T6" fmla="*/ 491 w 981"/>
                <a:gd name="T7" fmla="*/ 153 h 153"/>
                <a:gd name="T8" fmla="*/ 0 w 981"/>
                <a:gd name="T9" fmla="*/ 105 h 153"/>
                <a:gd name="T10" fmla="*/ 0 w 981"/>
                <a:gd name="T11" fmla="*/ 0 h 153"/>
                <a:gd name="T12" fmla="*/ 981 w 981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1" h="153">
                  <a:moveTo>
                    <a:pt x="981" y="0"/>
                  </a:moveTo>
                  <a:cubicBezTo>
                    <a:pt x="981" y="105"/>
                    <a:pt x="981" y="105"/>
                    <a:pt x="981" y="105"/>
                  </a:cubicBezTo>
                  <a:cubicBezTo>
                    <a:pt x="981" y="128"/>
                    <a:pt x="822" y="147"/>
                    <a:pt x="609" y="152"/>
                  </a:cubicBezTo>
                  <a:cubicBezTo>
                    <a:pt x="571" y="153"/>
                    <a:pt x="531" y="153"/>
                    <a:pt x="491" y="153"/>
                  </a:cubicBezTo>
                  <a:cubicBezTo>
                    <a:pt x="220" y="153"/>
                    <a:pt x="0" y="132"/>
                    <a:pt x="0" y="10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81" y="0"/>
                    <a:pt x="981" y="0"/>
                    <a:pt x="981" y="0"/>
                  </a:cubicBezTo>
                </a:path>
              </a:pathLst>
            </a:custGeom>
            <a:solidFill>
              <a:srgbClr val="FEC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6" name="ïŝļiḓê">
              <a:extLst>
                <a:ext uri="{FF2B5EF4-FFF2-40B4-BE49-F238E27FC236}">
                  <a16:creationId xmlns:a16="http://schemas.microsoft.com/office/drawing/2014/main" id="{F0B0812F-FD4A-7C90-76AB-17F45C474E78}"/>
                </a:ext>
              </a:extLst>
            </p:cNvPr>
            <p:cNvSpPr/>
            <p:nvPr/>
          </p:nvSpPr>
          <p:spPr bwMode="auto">
            <a:xfrm>
              <a:off x="6988070" y="4466324"/>
              <a:ext cx="1792216" cy="274483"/>
            </a:xfrm>
            <a:custGeom>
              <a:avLst/>
              <a:gdLst>
                <a:gd name="T0" fmla="*/ 0 w 981"/>
                <a:gd name="T1" fmla="*/ 0 h 153"/>
                <a:gd name="T2" fmla="*/ 0 w 981"/>
                <a:gd name="T3" fmla="*/ 105 h 153"/>
                <a:gd name="T4" fmla="*/ 491 w 981"/>
                <a:gd name="T5" fmla="*/ 153 h 153"/>
                <a:gd name="T6" fmla="*/ 981 w 981"/>
                <a:gd name="T7" fmla="*/ 105 h 153"/>
                <a:gd name="T8" fmla="*/ 981 w 981"/>
                <a:gd name="T9" fmla="*/ 0 h 153"/>
                <a:gd name="T10" fmla="*/ 0 w 981"/>
                <a:gd name="T11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1" h="153">
                  <a:moveTo>
                    <a:pt x="0" y="0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32"/>
                    <a:pt x="220" y="153"/>
                    <a:pt x="491" y="153"/>
                  </a:cubicBezTo>
                  <a:cubicBezTo>
                    <a:pt x="761" y="153"/>
                    <a:pt x="981" y="132"/>
                    <a:pt x="981" y="105"/>
                  </a:cubicBezTo>
                  <a:cubicBezTo>
                    <a:pt x="981" y="0"/>
                    <a:pt x="981" y="0"/>
                    <a:pt x="98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2A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7" name="i$líďê">
              <a:extLst>
                <a:ext uri="{FF2B5EF4-FFF2-40B4-BE49-F238E27FC236}">
                  <a16:creationId xmlns:a16="http://schemas.microsoft.com/office/drawing/2014/main" id="{E5E36ED4-27F6-3FED-1B71-0C9E329FC132}"/>
                </a:ext>
              </a:extLst>
            </p:cNvPr>
            <p:cNvSpPr/>
            <p:nvPr/>
          </p:nvSpPr>
          <p:spPr bwMode="auto">
            <a:xfrm>
              <a:off x="7165678" y="4466324"/>
              <a:ext cx="1614608" cy="96877"/>
            </a:xfrm>
            <a:custGeom>
              <a:avLst/>
              <a:gdLst>
                <a:gd name="T0" fmla="*/ 881 w 882"/>
                <a:gd name="T1" fmla="*/ 0 h 50"/>
                <a:gd name="T2" fmla="*/ 392 w 882"/>
                <a:gd name="T3" fmla="*/ 45 h 50"/>
                <a:gd name="T4" fmla="*/ 63 w 882"/>
                <a:gd name="T5" fmla="*/ 32 h 50"/>
                <a:gd name="T6" fmla="*/ 0 w 882"/>
                <a:gd name="T7" fmla="*/ 31 h 50"/>
                <a:gd name="T8" fmla="*/ 392 w 882"/>
                <a:gd name="T9" fmla="*/ 50 h 50"/>
                <a:gd name="T10" fmla="*/ 882 w 882"/>
                <a:gd name="T11" fmla="*/ 3 h 50"/>
                <a:gd name="T12" fmla="*/ 882 w 882"/>
                <a:gd name="T13" fmla="*/ 3 h 50"/>
                <a:gd name="T14" fmla="*/ 881 w 882"/>
                <a:gd name="T1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2" h="50">
                  <a:moveTo>
                    <a:pt x="881" y="0"/>
                  </a:moveTo>
                  <a:cubicBezTo>
                    <a:pt x="866" y="25"/>
                    <a:pt x="653" y="45"/>
                    <a:pt x="392" y="45"/>
                  </a:cubicBezTo>
                  <a:cubicBezTo>
                    <a:pt x="265" y="45"/>
                    <a:pt x="150" y="40"/>
                    <a:pt x="63" y="32"/>
                  </a:cubicBezTo>
                  <a:cubicBezTo>
                    <a:pt x="41" y="32"/>
                    <a:pt x="20" y="32"/>
                    <a:pt x="0" y="31"/>
                  </a:cubicBezTo>
                  <a:cubicBezTo>
                    <a:pt x="89" y="43"/>
                    <a:pt x="231" y="50"/>
                    <a:pt x="392" y="50"/>
                  </a:cubicBezTo>
                  <a:cubicBezTo>
                    <a:pt x="662" y="50"/>
                    <a:pt x="882" y="29"/>
                    <a:pt x="882" y="3"/>
                  </a:cubicBezTo>
                  <a:cubicBezTo>
                    <a:pt x="882" y="3"/>
                    <a:pt x="882" y="3"/>
                    <a:pt x="882" y="3"/>
                  </a:cubicBezTo>
                  <a:cubicBezTo>
                    <a:pt x="882" y="2"/>
                    <a:pt x="882" y="1"/>
                    <a:pt x="881" y="0"/>
                  </a:cubicBezTo>
                </a:path>
              </a:pathLst>
            </a:custGeom>
            <a:solidFill>
              <a:srgbClr val="E5B7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8" name="i$ļíḑé">
              <a:extLst>
                <a:ext uri="{FF2B5EF4-FFF2-40B4-BE49-F238E27FC236}">
                  <a16:creationId xmlns:a16="http://schemas.microsoft.com/office/drawing/2014/main" id="{E8709D54-51F7-D595-78E8-D674547823D2}"/>
                </a:ext>
              </a:extLst>
            </p:cNvPr>
            <p:cNvSpPr/>
            <p:nvPr/>
          </p:nvSpPr>
          <p:spPr bwMode="auto">
            <a:xfrm>
              <a:off x="6988070" y="4377524"/>
              <a:ext cx="1792216" cy="177607"/>
            </a:xfrm>
            <a:prstGeom prst="ellipse">
              <a:avLst/>
            </a:prstGeom>
            <a:solidFill>
              <a:srgbClr val="F9B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9" name="iśļiḋê">
              <a:extLst>
                <a:ext uri="{FF2B5EF4-FFF2-40B4-BE49-F238E27FC236}">
                  <a16:creationId xmlns:a16="http://schemas.microsoft.com/office/drawing/2014/main" id="{E42E2B5F-1C08-DCCE-9958-50FC49242EAE}"/>
                </a:ext>
              </a:extLst>
            </p:cNvPr>
            <p:cNvSpPr/>
            <p:nvPr/>
          </p:nvSpPr>
          <p:spPr bwMode="auto">
            <a:xfrm>
              <a:off x="7537037" y="4393670"/>
              <a:ext cx="1162518" cy="145315"/>
            </a:xfrm>
            <a:custGeom>
              <a:avLst/>
              <a:gdLst>
                <a:gd name="T0" fmla="*/ 639 w 639"/>
                <a:gd name="T1" fmla="*/ 36 h 76"/>
                <a:gd name="T2" fmla="*/ 639 w 639"/>
                <a:gd name="T3" fmla="*/ 36 h 76"/>
                <a:gd name="T4" fmla="*/ 639 w 639"/>
                <a:gd name="T5" fmla="*/ 36 h 76"/>
                <a:gd name="T6" fmla="*/ 413 w 639"/>
                <a:gd name="T7" fmla="*/ 0 h 76"/>
                <a:gd name="T8" fmla="*/ 413 w 639"/>
                <a:gd name="T9" fmla="*/ 8 h 76"/>
                <a:gd name="T10" fmla="*/ 505 w 639"/>
                <a:gd name="T11" fmla="*/ 14 h 76"/>
                <a:gd name="T12" fmla="*/ 599 w 639"/>
                <a:gd name="T13" fmla="*/ 26 h 76"/>
                <a:gd name="T14" fmla="*/ 624 w 639"/>
                <a:gd name="T15" fmla="*/ 32 h 76"/>
                <a:gd name="T16" fmla="*/ 630 w 639"/>
                <a:gd name="T17" fmla="*/ 35 h 76"/>
                <a:gd name="T18" fmla="*/ 631 w 639"/>
                <a:gd name="T19" fmla="*/ 36 h 76"/>
                <a:gd name="T20" fmla="*/ 628 w 639"/>
                <a:gd name="T21" fmla="*/ 37 h 76"/>
                <a:gd name="T22" fmla="*/ 610 w 639"/>
                <a:gd name="T23" fmla="*/ 43 h 76"/>
                <a:gd name="T24" fmla="*/ 452 w 639"/>
                <a:gd name="T25" fmla="*/ 61 h 76"/>
                <a:gd name="T26" fmla="*/ 192 w 639"/>
                <a:gd name="T27" fmla="*/ 68 h 76"/>
                <a:gd name="T28" fmla="*/ 146 w 639"/>
                <a:gd name="T29" fmla="*/ 68 h 76"/>
                <a:gd name="T30" fmla="*/ 0 w 639"/>
                <a:gd name="T31" fmla="*/ 72 h 76"/>
                <a:gd name="T32" fmla="*/ 192 w 639"/>
                <a:gd name="T33" fmla="*/ 76 h 76"/>
                <a:gd name="T34" fmla="*/ 505 w 639"/>
                <a:gd name="T35" fmla="*/ 65 h 76"/>
                <a:gd name="T36" fmla="*/ 601 w 639"/>
                <a:gd name="T37" fmla="*/ 54 h 76"/>
                <a:gd name="T38" fmla="*/ 627 w 639"/>
                <a:gd name="T39" fmla="*/ 47 h 76"/>
                <a:gd name="T40" fmla="*/ 635 w 639"/>
                <a:gd name="T41" fmla="*/ 42 h 76"/>
                <a:gd name="T42" fmla="*/ 638 w 639"/>
                <a:gd name="T43" fmla="*/ 40 h 76"/>
                <a:gd name="T44" fmla="*/ 639 w 639"/>
                <a:gd name="T45" fmla="*/ 36 h 76"/>
                <a:gd name="T46" fmla="*/ 635 w 639"/>
                <a:gd name="T47" fmla="*/ 36 h 76"/>
                <a:gd name="T48" fmla="*/ 632 w 639"/>
                <a:gd name="T49" fmla="*/ 36 h 76"/>
                <a:gd name="T50" fmla="*/ 635 w 639"/>
                <a:gd name="T51" fmla="*/ 36 h 76"/>
                <a:gd name="T52" fmla="*/ 639 w 639"/>
                <a:gd name="T53" fmla="*/ 36 h 76"/>
                <a:gd name="T54" fmla="*/ 639 w 639"/>
                <a:gd name="T55" fmla="*/ 36 h 76"/>
                <a:gd name="T56" fmla="*/ 638 w 639"/>
                <a:gd name="T57" fmla="*/ 32 h 76"/>
                <a:gd name="T58" fmla="*/ 632 w 639"/>
                <a:gd name="T59" fmla="*/ 27 h 76"/>
                <a:gd name="T60" fmla="*/ 612 w 639"/>
                <a:gd name="T61" fmla="*/ 20 h 76"/>
                <a:gd name="T62" fmla="*/ 452 w 639"/>
                <a:gd name="T63" fmla="*/ 2 h 76"/>
                <a:gd name="T64" fmla="*/ 413 w 639"/>
                <a:gd name="T6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39" h="76">
                  <a:moveTo>
                    <a:pt x="639" y="36"/>
                  </a:moveTo>
                  <a:cubicBezTo>
                    <a:pt x="639" y="36"/>
                    <a:pt x="639" y="36"/>
                    <a:pt x="639" y="36"/>
                  </a:cubicBezTo>
                  <a:cubicBezTo>
                    <a:pt x="639" y="36"/>
                    <a:pt x="639" y="36"/>
                    <a:pt x="639" y="36"/>
                  </a:cubicBezTo>
                  <a:moveTo>
                    <a:pt x="413" y="0"/>
                  </a:moveTo>
                  <a:cubicBezTo>
                    <a:pt x="413" y="8"/>
                    <a:pt x="413" y="8"/>
                    <a:pt x="413" y="8"/>
                  </a:cubicBezTo>
                  <a:cubicBezTo>
                    <a:pt x="446" y="10"/>
                    <a:pt x="477" y="12"/>
                    <a:pt x="505" y="14"/>
                  </a:cubicBezTo>
                  <a:cubicBezTo>
                    <a:pt x="545" y="17"/>
                    <a:pt x="577" y="21"/>
                    <a:pt x="599" y="26"/>
                  </a:cubicBezTo>
                  <a:cubicBezTo>
                    <a:pt x="610" y="28"/>
                    <a:pt x="619" y="30"/>
                    <a:pt x="624" y="32"/>
                  </a:cubicBezTo>
                  <a:cubicBezTo>
                    <a:pt x="627" y="33"/>
                    <a:pt x="629" y="34"/>
                    <a:pt x="630" y="35"/>
                  </a:cubicBezTo>
                  <a:cubicBezTo>
                    <a:pt x="630" y="35"/>
                    <a:pt x="631" y="35"/>
                    <a:pt x="631" y="36"/>
                  </a:cubicBezTo>
                  <a:cubicBezTo>
                    <a:pt x="630" y="36"/>
                    <a:pt x="630" y="37"/>
                    <a:pt x="628" y="37"/>
                  </a:cubicBezTo>
                  <a:cubicBezTo>
                    <a:pt x="625" y="39"/>
                    <a:pt x="619" y="41"/>
                    <a:pt x="610" y="43"/>
                  </a:cubicBezTo>
                  <a:cubicBezTo>
                    <a:pt x="581" y="50"/>
                    <a:pt x="525" y="57"/>
                    <a:pt x="452" y="61"/>
                  </a:cubicBezTo>
                  <a:cubicBezTo>
                    <a:pt x="379" y="65"/>
                    <a:pt x="289" y="68"/>
                    <a:pt x="192" y="68"/>
                  </a:cubicBezTo>
                  <a:cubicBezTo>
                    <a:pt x="176" y="68"/>
                    <a:pt x="161" y="68"/>
                    <a:pt x="146" y="68"/>
                  </a:cubicBezTo>
                  <a:cubicBezTo>
                    <a:pt x="101" y="70"/>
                    <a:pt x="52" y="71"/>
                    <a:pt x="0" y="72"/>
                  </a:cubicBezTo>
                  <a:cubicBezTo>
                    <a:pt x="58" y="74"/>
                    <a:pt x="123" y="76"/>
                    <a:pt x="192" y="76"/>
                  </a:cubicBezTo>
                  <a:cubicBezTo>
                    <a:pt x="314" y="76"/>
                    <a:pt x="425" y="72"/>
                    <a:pt x="505" y="65"/>
                  </a:cubicBezTo>
                  <a:cubicBezTo>
                    <a:pt x="546" y="62"/>
                    <a:pt x="578" y="58"/>
                    <a:pt x="601" y="54"/>
                  </a:cubicBezTo>
                  <a:cubicBezTo>
                    <a:pt x="612" y="51"/>
                    <a:pt x="621" y="49"/>
                    <a:pt x="627" y="47"/>
                  </a:cubicBezTo>
                  <a:cubicBezTo>
                    <a:pt x="631" y="45"/>
                    <a:pt x="633" y="44"/>
                    <a:pt x="635" y="42"/>
                  </a:cubicBezTo>
                  <a:cubicBezTo>
                    <a:pt x="636" y="42"/>
                    <a:pt x="637" y="41"/>
                    <a:pt x="638" y="40"/>
                  </a:cubicBezTo>
                  <a:cubicBezTo>
                    <a:pt x="638" y="38"/>
                    <a:pt x="639" y="37"/>
                    <a:pt x="639" y="36"/>
                  </a:cubicBezTo>
                  <a:cubicBezTo>
                    <a:pt x="635" y="36"/>
                    <a:pt x="635" y="36"/>
                    <a:pt x="635" y="36"/>
                  </a:cubicBezTo>
                  <a:cubicBezTo>
                    <a:pt x="632" y="36"/>
                    <a:pt x="632" y="36"/>
                    <a:pt x="632" y="36"/>
                  </a:cubicBezTo>
                  <a:cubicBezTo>
                    <a:pt x="635" y="36"/>
                    <a:pt x="635" y="36"/>
                    <a:pt x="635" y="36"/>
                  </a:cubicBezTo>
                  <a:cubicBezTo>
                    <a:pt x="639" y="36"/>
                    <a:pt x="639" y="36"/>
                    <a:pt x="639" y="36"/>
                  </a:cubicBezTo>
                  <a:cubicBezTo>
                    <a:pt x="639" y="36"/>
                    <a:pt x="639" y="36"/>
                    <a:pt x="639" y="36"/>
                  </a:cubicBezTo>
                  <a:cubicBezTo>
                    <a:pt x="639" y="34"/>
                    <a:pt x="638" y="33"/>
                    <a:pt x="638" y="32"/>
                  </a:cubicBezTo>
                  <a:cubicBezTo>
                    <a:pt x="636" y="30"/>
                    <a:pt x="634" y="28"/>
                    <a:pt x="632" y="27"/>
                  </a:cubicBezTo>
                  <a:cubicBezTo>
                    <a:pt x="627" y="24"/>
                    <a:pt x="621" y="22"/>
                    <a:pt x="612" y="20"/>
                  </a:cubicBezTo>
                  <a:cubicBezTo>
                    <a:pt x="582" y="13"/>
                    <a:pt x="525" y="7"/>
                    <a:pt x="452" y="2"/>
                  </a:cubicBezTo>
                  <a:cubicBezTo>
                    <a:pt x="440" y="2"/>
                    <a:pt x="426" y="1"/>
                    <a:pt x="413" y="0"/>
                  </a:cubicBezTo>
                </a:path>
              </a:pathLst>
            </a:custGeom>
            <a:solidFill>
              <a:srgbClr val="FDD7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0" name="ï$ḷíḑê">
              <a:extLst>
                <a:ext uri="{FF2B5EF4-FFF2-40B4-BE49-F238E27FC236}">
                  <a16:creationId xmlns:a16="http://schemas.microsoft.com/office/drawing/2014/main" id="{F056A651-F094-C0B7-E4B6-845C5BE932C2}"/>
                </a:ext>
              </a:extLst>
            </p:cNvPr>
            <p:cNvSpPr/>
            <p:nvPr/>
          </p:nvSpPr>
          <p:spPr bwMode="auto">
            <a:xfrm>
              <a:off x="6495617" y="4248355"/>
              <a:ext cx="1792216" cy="282559"/>
            </a:xfrm>
            <a:custGeom>
              <a:avLst/>
              <a:gdLst>
                <a:gd name="T0" fmla="*/ 981 w 981"/>
                <a:gd name="T1" fmla="*/ 0 h 153"/>
                <a:gd name="T2" fmla="*/ 981 w 981"/>
                <a:gd name="T3" fmla="*/ 105 h 153"/>
                <a:gd name="T4" fmla="*/ 608 w 981"/>
                <a:gd name="T5" fmla="*/ 151 h 153"/>
                <a:gd name="T6" fmla="*/ 490 w 981"/>
                <a:gd name="T7" fmla="*/ 153 h 153"/>
                <a:gd name="T8" fmla="*/ 0 w 981"/>
                <a:gd name="T9" fmla="*/ 105 h 153"/>
                <a:gd name="T10" fmla="*/ 0 w 981"/>
                <a:gd name="T11" fmla="*/ 0 h 153"/>
                <a:gd name="T12" fmla="*/ 981 w 981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1" h="153">
                  <a:moveTo>
                    <a:pt x="981" y="0"/>
                  </a:moveTo>
                  <a:cubicBezTo>
                    <a:pt x="981" y="105"/>
                    <a:pt x="981" y="105"/>
                    <a:pt x="981" y="105"/>
                  </a:cubicBezTo>
                  <a:cubicBezTo>
                    <a:pt x="981" y="127"/>
                    <a:pt x="822" y="146"/>
                    <a:pt x="608" y="151"/>
                  </a:cubicBezTo>
                  <a:cubicBezTo>
                    <a:pt x="570" y="152"/>
                    <a:pt x="531" y="153"/>
                    <a:pt x="490" y="153"/>
                  </a:cubicBezTo>
                  <a:cubicBezTo>
                    <a:pt x="219" y="153"/>
                    <a:pt x="0" y="131"/>
                    <a:pt x="0" y="10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81" y="0"/>
                    <a:pt x="981" y="0"/>
                    <a:pt x="981" y="0"/>
                  </a:cubicBezTo>
                </a:path>
              </a:pathLst>
            </a:custGeom>
            <a:solidFill>
              <a:srgbClr val="FEC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1" name="iṣ1iḑé">
              <a:extLst>
                <a:ext uri="{FF2B5EF4-FFF2-40B4-BE49-F238E27FC236}">
                  <a16:creationId xmlns:a16="http://schemas.microsoft.com/office/drawing/2014/main" id="{677E19D5-6B88-84AC-B6F3-87E5C6B1C84C}"/>
                </a:ext>
              </a:extLst>
            </p:cNvPr>
            <p:cNvSpPr/>
            <p:nvPr/>
          </p:nvSpPr>
          <p:spPr bwMode="auto">
            <a:xfrm>
              <a:off x="6495617" y="4248355"/>
              <a:ext cx="1792216" cy="282559"/>
            </a:xfrm>
            <a:custGeom>
              <a:avLst/>
              <a:gdLst>
                <a:gd name="T0" fmla="*/ 0 w 981"/>
                <a:gd name="T1" fmla="*/ 0 h 153"/>
                <a:gd name="T2" fmla="*/ 0 w 981"/>
                <a:gd name="T3" fmla="*/ 105 h 153"/>
                <a:gd name="T4" fmla="*/ 490 w 981"/>
                <a:gd name="T5" fmla="*/ 153 h 153"/>
                <a:gd name="T6" fmla="*/ 981 w 981"/>
                <a:gd name="T7" fmla="*/ 105 h 153"/>
                <a:gd name="T8" fmla="*/ 981 w 981"/>
                <a:gd name="T9" fmla="*/ 0 h 153"/>
                <a:gd name="T10" fmla="*/ 0 w 981"/>
                <a:gd name="T11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1" h="153">
                  <a:moveTo>
                    <a:pt x="0" y="0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31"/>
                    <a:pt x="219" y="153"/>
                    <a:pt x="490" y="153"/>
                  </a:cubicBezTo>
                  <a:cubicBezTo>
                    <a:pt x="761" y="153"/>
                    <a:pt x="981" y="131"/>
                    <a:pt x="981" y="105"/>
                  </a:cubicBezTo>
                  <a:cubicBezTo>
                    <a:pt x="981" y="0"/>
                    <a:pt x="981" y="0"/>
                    <a:pt x="98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2A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2" name="íṩḻidé">
              <a:extLst>
                <a:ext uri="{FF2B5EF4-FFF2-40B4-BE49-F238E27FC236}">
                  <a16:creationId xmlns:a16="http://schemas.microsoft.com/office/drawing/2014/main" id="{FC6276B4-D936-95E6-4712-8F630709D8D7}"/>
                </a:ext>
              </a:extLst>
            </p:cNvPr>
            <p:cNvSpPr/>
            <p:nvPr/>
          </p:nvSpPr>
          <p:spPr bwMode="auto">
            <a:xfrm>
              <a:off x="6850830" y="4256425"/>
              <a:ext cx="1437002" cy="88806"/>
            </a:xfrm>
            <a:custGeom>
              <a:avLst/>
              <a:gdLst>
                <a:gd name="T0" fmla="*/ 787 w 788"/>
                <a:gd name="T1" fmla="*/ 0 h 50"/>
                <a:gd name="T2" fmla="*/ 297 w 788"/>
                <a:gd name="T3" fmla="*/ 44 h 50"/>
                <a:gd name="T4" fmla="*/ 0 w 788"/>
                <a:gd name="T5" fmla="*/ 35 h 50"/>
                <a:gd name="T6" fmla="*/ 8 w 788"/>
                <a:gd name="T7" fmla="*/ 41 h 50"/>
                <a:gd name="T8" fmla="*/ 297 w 788"/>
                <a:gd name="T9" fmla="*/ 50 h 50"/>
                <a:gd name="T10" fmla="*/ 788 w 788"/>
                <a:gd name="T11" fmla="*/ 2 h 50"/>
                <a:gd name="T12" fmla="*/ 788 w 788"/>
                <a:gd name="T13" fmla="*/ 2 h 50"/>
                <a:gd name="T14" fmla="*/ 787 w 788"/>
                <a:gd name="T1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50">
                  <a:moveTo>
                    <a:pt x="787" y="0"/>
                  </a:moveTo>
                  <a:cubicBezTo>
                    <a:pt x="772" y="25"/>
                    <a:pt x="558" y="44"/>
                    <a:pt x="297" y="44"/>
                  </a:cubicBezTo>
                  <a:cubicBezTo>
                    <a:pt x="185" y="44"/>
                    <a:pt x="82" y="41"/>
                    <a:pt x="0" y="35"/>
                  </a:cubicBezTo>
                  <a:cubicBezTo>
                    <a:pt x="2" y="37"/>
                    <a:pt x="5" y="39"/>
                    <a:pt x="8" y="41"/>
                  </a:cubicBezTo>
                  <a:cubicBezTo>
                    <a:pt x="89" y="47"/>
                    <a:pt x="189" y="50"/>
                    <a:pt x="297" y="50"/>
                  </a:cubicBezTo>
                  <a:cubicBezTo>
                    <a:pt x="568" y="50"/>
                    <a:pt x="788" y="29"/>
                    <a:pt x="788" y="2"/>
                  </a:cubicBezTo>
                  <a:cubicBezTo>
                    <a:pt x="788" y="2"/>
                    <a:pt x="788" y="2"/>
                    <a:pt x="788" y="2"/>
                  </a:cubicBezTo>
                  <a:cubicBezTo>
                    <a:pt x="788" y="1"/>
                    <a:pt x="787" y="1"/>
                    <a:pt x="787" y="0"/>
                  </a:cubicBezTo>
                </a:path>
              </a:pathLst>
            </a:custGeom>
            <a:solidFill>
              <a:srgbClr val="E5B7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3" name="ïśľïḑe">
              <a:extLst>
                <a:ext uri="{FF2B5EF4-FFF2-40B4-BE49-F238E27FC236}">
                  <a16:creationId xmlns:a16="http://schemas.microsoft.com/office/drawing/2014/main" id="{67FA574C-7FE4-0ADA-18BC-2FE704DB3809}"/>
                </a:ext>
              </a:extLst>
            </p:cNvPr>
            <p:cNvSpPr/>
            <p:nvPr/>
          </p:nvSpPr>
          <p:spPr bwMode="auto">
            <a:xfrm>
              <a:off x="6495617" y="4159548"/>
              <a:ext cx="1792216" cy="177607"/>
            </a:xfrm>
            <a:prstGeom prst="ellipse">
              <a:avLst/>
            </a:prstGeom>
            <a:solidFill>
              <a:srgbClr val="F9B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4" name="íṡ1ide">
              <a:extLst>
                <a:ext uri="{FF2B5EF4-FFF2-40B4-BE49-F238E27FC236}">
                  <a16:creationId xmlns:a16="http://schemas.microsoft.com/office/drawing/2014/main" id="{E26E5D9E-972E-6081-D5F7-EFC6229C737B}"/>
                </a:ext>
              </a:extLst>
            </p:cNvPr>
            <p:cNvSpPr/>
            <p:nvPr/>
          </p:nvSpPr>
          <p:spPr bwMode="auto">
            <a:xfrm>
              <a:off x="6657078" y="4207987"/>
              <a:ext cx="1541954" cy="113023"/>
            </a:xfrm>
            <a:custGeom>
              <a:avLst/>
              <a:gdLst>
                <a:gd name="T0" fmla="*/ 844 w 844"/>
                <a:gd name="T1" fmla="*/ 29 h 60"/>
                <a:gd name="T2" fmla="*/ 793 w 844"/>
                <a:gd name="T3" fmla="*/ 34 h 60"/>
                <a:gd name="T4" fmla="*/ 663 w 844"/>
                <a:gd name="T5" fmla="*/ 46 h 60"/>
                <a:gd name="T6" fmla="*/ 403 w 844"/>
                <a:gd name="T7" fmla="*/ 52 h 60"/>
                <a:gd name="T8" fmla="*/ 90 w 844"/>
                <a:gd name="T9" fmla="*/ 42 h 60"/>
                <a:gd name="T10" fmla="*/ 77 w 844"/>
                <a:gd name="T11" fmla="*/ 41 h 60"/>
                <a:gd name="T12" fmla="*/ 92 w 844"/>
                <a:gd name="T13" fmla="*/ 50 h 60"/>
                <a:gd name="T14" fmla="*/ 143 w 844"/>
                <a:gd name="T15" fmla="*/ 54 h 60"/>
                <a:gd name="T16" fmla="*/ 403 w 844"/>
                <a:gd name="T17" fmla="*/ 60 h 60"/>
                <a:gd name="T18" fmla="*/ 717 w 844"/>
                <a:gd name="T19" fmla="*/ 50 h 60"/>
                <a:gd name="T20" fmla="*/ 812 w 844"/>
                <a:gd name="T21" fmla="*/ 38 h 60"/>
                <a:gd name="T22" fmla="*/ 839 w 844"/>
                <a:gd name="T23" fmla="*/ 31 h 60"/>
                <a:gd name="T24" fmla="*/ 844 w 844"/>
                <a:gd name="T25" fmla="*/ 29 h 60"/>
                <a:gd name="T26" fmla="*/ 9 w 844"/>
                <a:gd name="T27" fmla="*/ 0 h 60"/>
                <a:gd name="T28" fmla="*/ 0 w 844"/>
                <a:gd name="T29" fmla="*/ 1 h 60"/>
                <a:gd name="T30" fmla="*/ 14 w 844"/>
                <a:gd name="T31" fmla="*/ 7 h 60"/>
                <a:gd name="T32" fmla="*/ 20 w 844"/>
                <a:gd name="T33" fmla="*/ 6 h 60"/>
                <a:gd name="T34" fmla="*/ 14 w 844"/>
                <a:gd name="T35" fmla="*/ 3 h 60"/>
                <a:gd name="T36" fmla="*/ 14 w 844"/>
                <a:gd name="T37" fmla="*/ 3 h 60"/>
                <a:gd name="T38" fmla="*/ 13 w 844"/>
                <a:gd name="T39" fmla="*/ 3 h 60"/>
                <a:gd name="T40" fmla="*/ 9 w 844"/>
                <a:gd name="T4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44" h="60">
                  <a:moveTo>
                    <a:pt x="844" y="29"/>
                  </a:moveTo>
                  <a:cubicBezTo>
                    <a:pt x="828" y="31"/>
                    <a:pt x="811" y="32"/>
                    <a:pt x="793" y="34"/>
                  </a:cubicBezTo>
                  <a:cubicBezTo>
                    <a:pt x="761" y="38"/>
                    <a:pt x="717" y="42"/>
                    <a:pt x="663" y="46"/>
                  </a:cubicBezTo>
                  <a:cubicBezTo>
                    <a:pt x="590" y="50"/>
                    <a:pt x="500" y="52"/>
                    <a:pt x="403" y="52"/>
                  </a:cubicBezTo>
                  <a:cubicBezTo>
                    <a:pt x="281" y="52"/>
                    <a:pt x="170" y="48"/>
                    <a:pt x="90" y="42"/>
                  </a:cubicBezTo>
                  <a:cubicBezTo>
                    <a:pt x="86" y="42"/>
                    <a:pt x="82" y="41"/>
                    <a:pt x="77" y="41"/>
                  </a:cubicBezTo>
                  <a:cubicBezTo>
                    <a:pt x="82" y="44"/>
                    <a:pt x="87" y="47"/>
                    <a:pt x="92" y="50"/>
                  </a:cubicBezTo>
                  <a:cubicBezTo>
                    <a:pt x="108" y="51"/>
                    <a:pt x="125" y="53"/>
                    <a:pt x="143" y="54"/>
                  </a:cubicBezTo>
                  <a:cubicBezTo>
                    <a:pt x="216" y="58"/>
                    <a:pt x="306" y="60"/>
                    <a:pt x="403" y="60"/>
                  </a:cubicBezTo>
                  <a:cubicBezTo>
                    <a:pt x="526" y="60"/>
                    <a:pt x="637" y="56"/>
                    <a:pt x="717" y="50"/>
                  </a:cubicBezTo>
                  <a:cubicBezTo>
                    <a:pt x="757" y="47"/>
                    <a:pt x="790" y="43"/>
                    <a:pt x="812" y="38"/>
                  </a:cubicBezTo>
                  <a:cubicBezTo>
                    <a:pt x="824" y="36"/>
                    <a:pt x="833" y="34"/>
                    <a:pt x="839" y="31"/>
                  </a:cubicBezTo>
                  <a:cubicBezTo>
                    <a:pt x="841" y="31"/>
                    <a:pt x="842" y="30"/>
                    <a:pt x="844" y="29"/>
                  </a:cubicBezTo>
                  <a:moveTo>
                    <a:pt x="9" y="0"/>
                  </a:moveTo>
                  <a:cubicBezTo>
                    <a:pt x="6" y="0"/>
                    <a:pt x="3" y="1"/>
                    <a:pt x="0" y="1"/>
                  </a:cubicBezTo>
                  <a:cubicBezTo>
                    <a:pt x="5" y="3"/>
                    <a:pt x="9" y="5"/>
                    <a:pt x="14" y="7"/>
                  </a:cubicBezTo>
                  <a:cubicBezTo>
                    <a:pt x="16" y="7"/>
                    <a:pt x="18" y="7"/>
                    <a:pt x="20" y="6"/>
                  </a:cubicBezTo>
                  <a:cubicBezTo>
                    <a:pt x="17" y="5"/>
                    <a:pt x="15" y="4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3" y="3"/>
                    <a:pt x="13" y="3"/>
                  </a:cubicBezTo>
                  <a:cubicBezTo>
                    <a:pt x="12" y="2"/>
                    <a:pt x="10" y="1"/>
                    <a:pt x="9" y="0"/>
                  </a:cubicBezTo>
                </a:path>
              </a:pathLst>
            </a:custGeom>
            <a:solidFill>
              <a:srgbClr val="FDD7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5" name="îŝľïdé">
              <a:extLst>
                <a:ext uri="{FF2B5EF4-FFF2-40B4-BE49-F238E27FC236}">
                  <a16:creationId xmlns:a16="http://schemas.microsoft.com/office/drawing/2014/main" id="{CA16AA40-FC30-793C-A468-7EDAFD0493CD}"/>
                </a:ext>
              </a:extLst>
            </p:cNvPr>
            <p:cNvSpPr/>
            <p:nvPr/>
          </p:nvSpPr>
          <p:spPr bwMode="auto">
            <a:xfrm>
              <a:off x="6665149" y="4006163"/>
              <a:ext cx="1792216" cy="282559"/>
            </a:xfrm>
            <a:custGeom>
              <a:avLst/>
              <a:gdLst>
                <a:gd name="T0" fmla="*/ 981 w 981"/>
                <a:gd name="T1" fmla="*/ 0 h 153"/>
                <a:gd name="T2" fmla="*/ 981 w 981"/>
                <a:gd name="T3" fmla="*/ 106 h 153"/>
                <a:gd name="T4" fmla="*/ 608 w 981"/>
                <a:gd name="T5" fmla="*/ 152 h 153"/>
                <a:gd name="T6" fmla="*/ 490 w 981"/>
                <a:gd name="T7" fmla="*/ 153 h 153"/>
                <a:gd name="T8" fmla="*/ 0 w 981"/>
                <a:gd name="T9" fmla="*/ 106 h 153"/>
                <a:gd name="T10" fmla="*/ 0 w 981"/>
                <a:gd name="T11" fmla="*/ 0 h 153"/>
                <a:gd name="T12" fmla="*/ 981 w 981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1" h="153">
                  <a:moveTo>
                    <a:pt x="981" y="0"/>
                  </a:moveTo>
                  <a:cubicBezTo>
                    <a:pt x="981" y="106"/>
                    <a:pt x="981" y="106"/>
                    <a:pt x="981" y="106"/>
                  </a:cubicBezTo>
                  <a:cubicBezTo>
                    <a:pt x="981" y="128"/>
                    <a:pt x="822" y="147"/>
                    <a:pt x="608" y="152"/>
                  </a:cubicBezTo>
                  <a:cubicBezTo>
                    <a:pt x="570" y="153"/>
                    <a:pt x="531" y="153"/>
                    <a:pt x="490" y="153"/>
                  </a:cubicBezTo>
                  <a:cubicBezTo>
                    <a:pt x="220" y="153"/>
                    <a:pt x="0" y="132"/>
                    <a:pt x="0" y="10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81" y="0"/>
                    <a:pt x="981" y="0"/>
                    <a:pt x="981" y="0"/>
                  </a:cubicBezTo>
                </a:path>
              </a:pathLst>
            </a:custGeom>
            <a:solidFill>
              <a:srgbClr val="FEC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6" name="iŝļídè">
              <a:extLst>
                <a:ext uri="{FF2B5EF4-FFF2-40B4-BE49-F238E27FC236}">
                  <a16:creationId xmlns:a16="http://schemas.microsoft.com/office/drawing/2014/main" id="{034AA03F-E952-A593-F76C-65AE900EFF00}"/>
                </a:ext>
              </a:extLst>
            </p:cNvPr>
            <p:cNvSpPr/>
            <p:nvPr/>
          </p:nvSpPr>
          <p:spPr bwMode="auto">
            <a:xfrm>
              <a:off x="6665149" y="4006163"/>
              <a:ext cx="1792216" cy="282559"/>
            </a:xfrm>
            <a:custGeom>
              <a:avLst/>
              <a:gdLst>
                <a:gd name="T0" fmla="*/ 0 w 981"/>
                <a:gd name="T1" fmla="*/ 0 h 153"/>
                <a:gd name="T2" fmla="*/ 0 w 981"/>
                <a:gd name="T3" fmla="*/ 106 h 153"/>
                <a:gd name="T4" fmla="*/ 490 w 981"/>
                <a:gd name="T5" fmla="*/ 153 h 153"/>
                <a:gd name="T6" fmla="*/ 981 w 981"/>
                <a:gd name="T7" fmla="*/ 106 h 153"/>
                <a:gd name="T8" fmla="*/ 981 w 981"/>
                <a:gd name="T9" fmla="*/ 0 h 153"/>
                <a:gd name="T10" fmla="*/ 0 w 981"/>
                <a:gd name="T11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1" h="153">
                  <a:moveTo>
                    <a:pt x="0" y="0"/>
                  </a:moveTo>
                  <a:cubicBezTo>
                    <a:pt x="0" y="106"/>
                    <a:pt x="0" y="106"/>
                    <a:pt x="0" y="106"/>
                  </a:cubicBezTo>
                  <a:cubicBezTo>
                    <a:pt x="0" y="132"/>
                    <a:pt x="220" y="153"/>
                    <a:pt x="490" y="153"/>
                  </a:cubicBezTo>
                  <a:cubicBezTo>
                    <a:pt x="761" y="153"/>
                    <a:pt x="981" y="132"/>
                    <a:pt x="981" y="106"/>
                  </a:cubicBezTo>
                  <a:cubicBezTo>
                    <a:pt x="981" y="0"/>
                    <a:pt x="981" y="0"/>
                    <a:pt x="98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2A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7" name="îsḷïde">
              <a:extLst>
                <a:ext uri="{FF2B5EF4-FFF2-40B4-BE49-F238E27FC236}">
                  <a16:creationId xmlns:a16="http://schemas.microsoft.com/office/drawing/2014/main" id="{D38E365D-B757-C91E-3CCE-DE577D913361}"/>
                </a:ext>
              </a:extLst>
            </p:cNvPr>
            <p:cNvSpPr/>
            <p:nvPr/>
          </p:nvSpPr>
          <p:spPr bwMode="auto">
            <a:xfrm>
              <a:off x="6665149" y="3933503"/>
              <a:ext cx="1792216" cy="169537"/>
            </a:xfrm>
            <a:prstGeom prst="ellipse">
              <a:avLst/>
            </a:prstGeom>
            <a:solidFill>
              <a:srgbClr val="F9B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8" name="îSlïḋê">
              <a:extLst>
                <a:ext uri="{FF2B5EF4-FFF2-40B4-BE49-F238E27FC236}">
                  <a16:creationId xmlns:a16="http://schemas.microsoft.com/office/drawing/2014/main" id="{1C4AB7E2-6FCB-5376-9C88-14D7C1B67181}"/>
                </a:ext>
              </a:extLst>
            </p:cNvPr>
            <p:cNvSpPr/>
            <p:nvPr/>
          </p:nvSpPr>
          <p:spPr bwMode="auto">
            <a:xfrm>
              <a:off x="8199026" y="3941578"/>
              <a:ext cx="266412" cy="80731"/>
            </a:xfrm>
            <a:custGeom>
              <a:avLst/>
              <a:gdLst>
                <a:gd name="T0" fmla="*/ 145 w 145"/>
                <a:gd name="T1" fmla="*/ 37 h 45"/>
                <a:gd name="T2" fmla="*/ 141 w 145"/>
                <a:gd name="T3" fmla="*/ 37 h 45"/>
                <a:gd name="T4" fmla="*/ 137 w 145"/>
                <a:gd name="T5" fmla="*/ 37 h 45"/>
                <a:gd name="T6" fmla="*/ 137 w 145"/>
                <a:gd name="T7" fmla="*/ 37 h 45"/>
                <a:gd name="T8" fmla="*/ 141 w 145"/>
                <a:gd name="T9" fmla="*/ 37 h 45"/>
                <a:gd name="T10" fmla="*/ 141 w 145"/>
                <a:gd name="T11" fmla="*/ 43 h 45"/>
                <a:gd name="T12" fmla="*/ 141 w 145"/>
                <a:gd name="T13" fmla="*/ 43 h 45"/>
                <a:gd name="T14" fmla="*/ 141 w 145"/>
                <a:gd name="T15" fmla="*/ 43 h 45"/>
                <a:gd name="T16" fmla="*/ 141 w 145"/>
                <a:gd name="T17" fmla="*/ 45 h 45"/>
                <a:gd name="T18" fmla="*/ 141 w 145"/>
                <a:gd name="T19" fmla="*/ 45 h 45"/>
                <a:gd name="T20" fmla="*/ 144 w 145"/>
                <a:gd name="T21" fmla="*/ 42 h 45"/>
                <a:gd name="T22" fmla="*/ 145 w 145"/>
                <a:gd name="T23" fmla="*/ 37 h 45"/>
                <a:gd name="T24" fmla="*/ 145 w 145"/>
                <a:gd name="T25" fmla="*/ 37 h 45"/>
                <a:gd name="T26" fmla="*/ 145 w 145"/>
                <a:gd name="T27" fmla="*/ 37 h 45"/>
                <a:gd name="T28" fmla="*/ 145 w 145"/>
                <a:gd name="T29" fmla="*/ 37 h 45"/>
                <a:gd name="T30" fmla="*/ 0 w 145"/>
                <a:gd name="T31" fmla="*/ 0 h 45"/>
                <a:gd name="T32" fmla="*/ 0 w 145"/>
                <a:gd name="T33" fmla="*/ 8 h 45"/>
                <a:gd name="T34" fmla="*/ 101 w 145"/>
                <a:gd name="T35" fmla="*/ 23 h 45"/>
                <a:gd name="T36" fmla="*/ 129 w 145"/>
                <a:gd name="T37" fmla="*/ 31 h 45"/>
                <a:gd name="T38" fmla="*/ 135 w 145"/>
                <a:gd name="T39" fmla="*/ 35 h 45"/>
                <a:gd name="T40" fmla="*/ 137 w 145"/>
                <a:gd name="T41" fmla="*/ 36 h 45"/>
                <a:gd name="T42" fmla="*/ 137 w 145"/>
                <a:gd name="T43" fmla="*/ 37 h 45"/>
                <a:gd name="T44" fmla="*/ 141 w 145"/>
                <a:gd name="T45" fmla="*/ 37 h 45"/>
                <a:gd name="T46" fmla="*/ 145 w 145"/>
                <a:gd name="T47" fmla="*/ 37 h 45"/>
                <a:gd name="T48" fmla="*/ 145 w 145"/>
                <a:gd name="T49" fmla="*/ 37 h 45"/>
                <a:gd name="T50" fmla="*/ 144 w 145"/>
                <a:gd name="T51" fmla="*/ 33 h 45"/>
                <a:gd name="T52" fmla="*/ 138 w 145"/>
                <a:gd name="T53" fmla="*/ 27 h 45"/>
                <a:gd name="T54" fmla="*/ 116 w 145"/>
                <a:gd name="T55" fmla="*/ 18 h 45"/>
                <a:gd name="T56" fmla="*/ 45 w 145"/>
                <a:gd name="T57" fmla="*/ 5 h 45"/>
                <a:gd name="T58" fmla="*/ 0 w 145"/>
                <a:gd name="T5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45">
                  <a:moveTo>
                    <a:pt x="145" y="37"/>
                  </a:moveTo>
                  <a:cubicBezTo>
                    <a:pt x="141" y="37"/>
                    <a:pt x="141" y="37"/>
                    <a:pt x="141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41" y="37"/>
                    <a:pt x="141" y="37"/>
                    <a:pt x="141" y="37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2" y="44"/>
                    <a:pt x="143" y="43"/>
                    <a:pt x="144" y="42"/>
                  </a:cubicBezTo>
                  <a:cubicBezTo>
                    <a:pt x="144" y="40"/>
                    <a:pt x="145" y="39"/>
                    <a:pt x="145" y="37"/>
                  </a:cubicBezTo>
                  <a:moveTo>
                    <a:pt x="145" y="37"/>
                  </a:move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moveTo>
                    <a:pt x="0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43" y="12"/>
                    <a:pt x="77" y="17"/>
                    <a:pt x="101" y="23"/>
                  </a:cubicBezTo>
                  <a:cubicBezTo>
                    <a:pt x="114" y="25"/>
                    <a:pt x="123" y="28"/>
                    <a:pt x="129" y="31"/>
                  </a:cubicBezTo>
                  <a:cubicBezTo>
                    <a:pt x="132" y="33"/>
                    <a:pt x="134" y="34"/>
                    <a:pt x="135" y="35"/>
                  </a:cubicBezTo>
                  <a:cubicBezTo>
                    <a:pt x="136" y="36"/>
                    <a:pt x="136" y="36"/>
                    <a:pt x="137" y="36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41" y="37"/>
                    <a:pt x="141" y="37"/>
                    <a:pt x="141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6"/>
                    <a:pt x="144" y="34"/>
                    <a:pt x="144" y="33"/>
                  </a:cubicBezTo>
                  <a:cubicBezTo>
                    <a:pt x="142" y="30"/>
                    <a:pt x="140" y="28"/>
                    <a:pt x="138" y="27"/>
                  </a:cubicBezTo>
                  <a:cubicBezTo>
                    <a:pt x="132" y="23"/>
                    <a:pt x="125" y="21"/>
                    <a:pt x="116" y="18"/>
                  </a:cubicBezTo>
                  <a:cubicBezTo>
                    <a:pt x="99" y="13"/>
                    <a:pt x="75" y="9"/>
                    <a:pt x="45" y="5"/>
                  </a:cubicBezTo>
                  <a:cubicBezTo>
                    <a:pt x="31" y="3"/>
                    <a:pt x="16" y="1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9" name="íšļîďe">
              <a:extLst>
                <a:ext uri="{FF2B5EF4-FFF2-40B4-BE49-F238E27FC236}">
                  <a16:creationId xmlns:a16="http://schemas.microsoft.com/office/drawing/2014/main" id="{58636A47-3219-A2DB-BE8F-DEBF3CCFFF5F}"/>
                </a:ext>
              </a:extLst>
            </p:cNvPr>
            <p:cNvSpPr/>
            <p:nvPr/>
          </p:nvSpPr>
          <p:spPr bwMode="auto">
            <a:xfrm>
              <a:off x="8449294" y="4006163"/>
              <a:ext cx="8076" cy="16146"/>
            </a:xfrm>
            <a:custGeom>
              <a:avLst/>
              <a:gdLst>
                <a:gd name="T0" fmla="*/ 4 w 4"/>
                <a:gd name="T1" fmla="*/ 6 h 9"/>
                <a:gd name="T2" fmla="*/ 2 w 4"/>
                <a:gd name="T3" fmla="*/ 9 h 9"/>
                <a:gd name="T4" fmla="*/ 4 w 4"/>
                <a:gd name="T5" fmla="*/ 8 h 9"/>
                <a:gd name="T6" fmla="*/ 4 w 4"/>
                <a:gd name="T7" fmla="*/ 6 h 9"/>
                <a:gd name="T8" fmla="*/ 4 w 4"/>
                <a:gd name="T9" fmla="*/ 0 h 9"/>
                <a:gd name="T10" fmla="*/ 0 w 4"/>
                <a:gd name="T11" fmla="*/ 0 h 9"/>
                <a:gd name="T12" fmla="*/ 4 w 4"/>
                <a:gd name="T13" fmla="*/ 6 h 9"/>
                <a:gd name="T14" fmla="*/ 4 w 4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9">
                  <a:moveTo>
                    <a:pt x="4" y="6"/>
                  </a:moveTo>
                  <a:cubicBezTo>
                    <a:pt x="4" y="7"/>
                    <a:pt x="3" y="8"/>
                    <a:pt x="2" y="9"/>
                  </a:cubicBezTo>
                  <a:cubicBezTo>
                    <a:pt x="3" y="9"/>
                    <a:pt x="3" y="9"/>
                    <a:pt x="4" y="8"/>
                  </a:cubicBezTo>
                  <a:cubicBezTo>
                    <a:pt x="4" y="6"/>
                    <a:pt x="4" y="6"/>
                    <a:pt x="4" y="6"/>
                  </a:cubicBezTo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4" y="4"/>
                    <a:pt x="4" y="6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EDCC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0" name="ïsļïḍê">
              <a:extLst>
                <a:ext uri="{FF2B5EF4-FFF2-40B4-BE49-F238E27FC236}">
                  <a16:creationId xmlns:a16="http://schemas.microsoft.com/office/drawing/2014/main" id="{4BCF09A8-72EF-5AA8-8E54-A6839CC0E3D4}"/>
                </a:ext>
              </a:extLst>
            </p:cNvPr>
            <p:cNvSpPr/>
            <p:nvPr/>
          </p:nvSpPr>
          <p:spPr bwMode="auto">
            <a:xfrm>
              <a:off x="6729733" y="4006163"/>
              <a:ext cx="1727631" cy="96877"/>
            </a:xfrm>
            <a:custGeom>
              <a:avLst/>
              <a:gdLst>
                <a:gd name="T0" fmla="*/ 943 w 947"/>
                <a:gd name="T1" fmla="*/ 1 h 53"/>
                <a:gd name="T2" fmla="*/ 943 w 947"/>
                <a:gd name="T3" fmla="*/ 1 h 53"/>
                <a:gd name="T4" fmla="*/ 943 w 947"/>
                <a:gd name="T5" fmla="*/ 2 h 53"/>
                <a:gd name="T6" fmla="*/ 939 w 947"/>
                <a:gd name="T7" fmla="*/ 5 h 53"/>
                <a:gd name="T8" fmla="*/ 919 w 947"/>
                <a:gd name="T9" fmla="*/ 13 h 53"/>
                <a:gd name="T10" fmla="*/ 850 w 947"/>
                <a:gd name="T11" fmla="*/ 26 h 53"/>
                <a:gd name="T12" fmla="*/ 456 w 947"/>
                <a:gd name="T13" fmla="*/ 45 h 53"/>
                <a:gd name="T14" fmla="*/ 110 w 947"/>
                <a:gd name="T15" fmla="*/ 31 h 53"/>
                <a:gd name="T16" fmla="*/ 87 w 947"/>
                <a:gd name="T17" fmla="*/ 29 h 53"/>
                <a:gd name="T18" fmla="*/ 0 w 947"/>
                <a:gd name="T19" fmla="*/ 23 h 53"/>
                <a:gd name="T20" fmla="*/ 62 w 947"/>
                <a:gd name="T21" fmla="*/ 34 h 53"/>
                <a:gd name="T22" fmla="*/ 456 w 947"/>
                <a:gd name="T23" fmla="*/ 53 h 53"/>
                <a:gd name="T24" fmla="*/ 804 w 947"/>
                <a:gd name="T25" fmla="*/ 39 h 53"/>
                <a:gd name="T26" fmla="*/ 909 w 947"/>
                <a:gd name="T27" fmla="*/ 24 h 53"/>
                <a:gd name="T28" fmla="*/ 939 w 947"/>
                <a:gd name="T29" fmla="*/ 14 h 53"/>
                <a:gd name="T30" fmla="*/ 945 w 947"/>
                <a:gd name="T31" fmla="*/ 10 h 53"/>
                <a:gd name="T32" fmla="*/ 947 w 947"/>
                <a:gd name="T33" fmla="*/ 7 h 53"/>
                <a:gd name="T34" fmla="*/ 947 w 947"/>
                <a:gd name="T35" fmla="*/ 7 h 53"/>
                <a:gd name="T36" fmla="*/ 947 w 947"/>
                <a:gd name="T37" fmla="*/ 7 h 53"/>
                <a:gd name="T38" fmla="*/ 943 w 947"/>
                <a:gd name="T39" fmla="*/ 1 h 53"/>
                <a:gd name="T40" fmla="*/ 943 w 947"/>
                <a:gd name="T41" fmla="*/ 1 h 53"/>
                <a:gd name="T42" fmla="*/ 943 w 947"/>
                <a:gd name="T43" fmla="*/ 0 h 53"/>
                <a:gd name="T44" fmla="*/ 943 w 947"/>
                <a:gd name="T45" fmla="*/ 1 h 53"/>
                <a:gd name="T46" fmla="*/ 943 w 947"/>
                <a:gd name="T47" fmla="*/ 1 h 53"/>
                <a:gd name="T48" fmla="*/ 943 w 947"/>
                <a:gd name="T49" fmla="*/ 1 h 53"/>
                <a:gd name="T50" fmla="*/ 943 w 947"/>
                <a:gd name="T5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47" h="53">
                  <a:moveTo>
                    <a:pt x="943" y="1"/>
                  </a:moveTo>
                  <a:cubicBezTo>
                    <a:pt x="943" y="1"/>
                    <a:pt x="943" y="1"/>
                    <a:pt x="943" y="1"/>
                  </a:cubicBezTo>
                  <a:cubicBezTo>
                    <a:pt x="943" y="2"/>
                    <a:pt x="943" y="2"/>
                    <a:pt x="943" y="2"/>
                  </a:cubicBezTo>
                  <a:cubicBezTo>
                    <a:pt x="942" y="2"/>
                    <a:pt x="941" y="4"/>
                    <a:pt x="939" y="5"/>
                  </a:cubicBezTo>
                  <a:cubicBezTo>
                    <a:pt x="935" y="7"/>
                    <a:pt x="929" y="10"/>
                    <a:pt x="919" y="13"/>
                  </a:cubicBezTo>
                  <a:cubicBezTo>
                    <a:pt x="903" y="17"/>
                    <a:pt x="880" y="22"/>
                    <a:pt x="850" y="26"/>
                  </a:cubicBezTo>
                  <a:cubicBezTo>
                    <a:pt x="761" y="37"/>
                    <a:pt x="618" y="45"/>
                    <a:pt x="456" y="45"/>
                  </a:cubicBezTo>
                  <a:cubicBezTo>
                    <a:pt x="321" y="45"/>
                    <a:pt x="199" y="40"/>
                    <a:pt x="110" y="31"/>
                  </a:cubicBezTo>
                  <a:cubicBezTo>
                    <a:pt x="102" y="30"/>
                    <a:pt x="94" y="29"/>
                    <a:pt x="87" y="29"/>
                  </a:cubicBezTo>
                  <a:cubicBezTo>
                    <a:pt x="56" y="27"/>
                    <a:pt x="27" y="25"/>
                    <a:pt x="0" y="23"/>
                  </a:cubicBezTo>
                  <a:cubicBezTo>
                    <a:pt x="16" y="27"/>
                    <a:pt x="37" y="30"/>
                    <a:pt x="62" y="34"/>
                  </a:cubicBezTo>
                  <a:cubicBezTo>
                    <a:pt x="152" y="45"/>
                    <a:pt x="295" y="53"/>
                    <a:pt x="456" y="53"/>
                  </a:cubicBezTo>
                  <a:cubicBezTo>
                    <a:pt x="592" y="53"/>
                    <a:pt x="715" y="48"/>
                    <a:pt x="804" y="39"/>
                  </a:cubicBezTo>
                  <a:cubicBezTo>
                    <a:pt x="848" y="35"/>
                    <a:pt x="884" y="29"/>
                    <a:pt x="909" y="24"/>
                  </a:cubicBezTo>
                  <a:cubicBezTo>
                    <a:pt x="922" y="21"/>
                    <a:pt x="932" y="18"/>
                    <a:pt x="939" y="14"/>
                  </a:cubicBezTo>
                  <a:cubicBezTo>
                    <a:pt x="941" y="13"/>
                    <a:pt x="944" y="12"/>
                    <a:pt x="945" y="10"/>
                  </a:cubicBezTo>
                  <a:cubicBezTo>
                    <a:pt x="946" y="9"/>
                    <a:pt x="947" y="8"/>
                    <a:pt x="947" y="7"/>
                  </a:cubicBezTo>
                  <a:cubicBezTo>
                    <a:pt x="947" y="7"/>
                    <a:pt x="947" y="7"/>
                    <a:pt x="947" y="7"/>
                  </a:cubicBezTo>
                  <a:cubicBezTo>
                    <a:pt x="947" y="7"/>
                    <a:pt x="947" y="7"/>
                    <a:pt x="947" y="7"/>
                  </a:cubicBezTo>
                  <a:cubicBezTo>
                    <a:pt x="947" y="5"/>
                    <a:pt x="946" y="3"/>
                    <a:pt x="943" y="1"/>
                  </a:cubicBezTo>
                  <a:cubicBezTo>
                    <a:pt x="943" y="1"/>
                    <a:pt x="943" y="1"/>
                    <a:pt x="943" y="1"/>
                  </a:cubicBezTo>
                  <a:moveTo>
                    <a:pt x="943" y="0"/>
                  </a:moveTo>
                  <a:cubicBezTo>
                    <a:pt x="943" y="1"/>
                    <a:pt x="943" y="1"/>
                    <a:pt x="943" y="1"/>
                  </a:cubicBezTo>
                  <a:cubicBezTo>
                    <a:pt x="943" y="1"/>
                    <a:pt x="943" y="1"/>
                    <a:pt x="943" y="1"/>
                  </a:cubicBezTo>
                  <a:cubicBezTo>
                    <a:pt x="943" y="1"/>
                    <a:pt x="943" y="1"/>
                    <a:pt x="943" y="1"/>
                  </a:cubicBezTo>
                  <a:cubicBezTo>
                    <a:pt x="943" y="1"/>
                    <a:pt x="943" y="1"/>
                    <a:pt x="943" y="0"/>
                  </a:cubicBezTo>
                </a:path>
              </a:pathLst>
            </a:custGeom>
            <a:solidFill>
              <a:srgbClr val="FDD7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1" name="íṣľíďè">
              <a:extLst>
                <a:ext uri="{FF2B5EF4-FFF2-40B4-BE49-F238E27FC236}">
                  <a16:creationId xmlns:a16="http://schemas.microsoft.com/office/drawing/2014/main" id="{FDECC035-281F-5DC4-B23E-B4555F0E6DD2}"/>
                </a:ext>
              </a:extLst>
            </p:cNvPr>
            <p:cNvSpPr/>
            <p:nvPr/>
          </p:nvSpPr>
          <p:spPr bwMode="auto">
            <a:xfrm>
              <a:off x="6753955" y="3941578"/>
              <a:ext cx="1622684" cy="129169"/>
            </a:xfrm>
            <a:prstGeom prst="ellipse">
              <a:avLst/>
            </a:prstGeom>
            <a:solidFill>
              <a:srgbClr val="F9B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2" name="ïṩ1iḋè">
              <a:extLst>
                <a:ext uri="{FF2B5EF4-FFF2-40B4-BE49-F238E27FC236}">
                  <a16:creationId xmlns:a16="http://schemas.microsoft.com/office/drawing/2014/main" id="{1C0DE293-5F24-96A4-FBF2-2C6FBE3F9092}"/>
                </a:ext>
              </a:extLst>
            </p:cNvPr>
            <p:cNvSpPr/>
            <p:nvPr/>
          </p:nvSpPr>
          <p:spPr bwMode="auto">
            <a:xfrm>
              <a:off x="6406811" y="3788189"/>
              <a:ext cx="1792216" cy="282559"/>
            </a:xfrm>
            <a:custGeom>
              <a:avLst/>
              <a:gdLst>
                <a:gd name="T0" fmla="*/ 981 w 981"/>
                <a:gd name="T1" fmla="*/ 0 h 153"/>
                <a:gd name="T2" fmla="*/ 981 w 981"/>
                <a:gd name="T3" fmla="*/ 105 h 153"/>
                <a:gd name="T4" fmla="*/ 608 w 981"/>
                <a:gd name="T5" fmla="*/ 152 h 153"/>
                <a:gd name="T6" fmla="*/ 490 w 981"/>
                <a:gd name="T7" fmla="*/ 153 h 153"/>
                <a:gd name="T8" fmla="*/ 0 w 981"/>
                <a:gd name="T9" fmla="*/ 105 h 153"/>
                <a:gd name="T10" fmla="*/ 0 w 981"/>
                <a:gd name="T11" fmla="*/ 0 h 153"/>
                <a:gd name="T12" fmla="*/ 981 w 981"/>
                <a:gd name="T13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1" h="153">
                  <a:moveTo>
                    <a:pt x="981" y="0"/>
                  </a:moveTo>
                  <a:cubicBezTo>
                    <a:pt x="981" y="105"/>
                    <a:pt x="981" y="105"/>
                    <a:pt x="981" y="105"/>
                  </a:cubicBezTo>
                  <a:cubicBezTo>
                    <a:pt x="981" y="128"/>
                    <a:pt x="822" y="147"/>
                    <a:pt x="608" y="152"/>
                  </a:cubicBezTo>
                  <a:cubicBezTo>
                    <a:pt x="570" y="153"/>
                    <a:pt x="531" y="153"/>
                    <a:pt x="490" y="153"/>
                  </a:cubicBezTo>
                  <a:cubicBezTo>
                    <a:pt x="219" y="153"/>
                    <a:pt x="0" y="132"/>
                    <a:pt x="0" y="10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81" y="0"/>
                    <a:pt x="981" y="0"/>
                    <a:pt x="981" y="0"/>
                  </a:cubicBezTo>
                </a:path>
              </a:pathLst>
            </a:custGeom>
            <a:solidFill>
              <a:srgbClr val="FEC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3" name="íṥlïḑe">
              <a:extLst>
                <a:ext uri="{FF2B5EF4-FFF2-40B4-BE49-F238E27FC236}">
                  <a16:creationId xmlns:a16="http://schemas.microsoft.com/office/drawing/2014/main" id="{66D9B6AD-A62A-FBFE-8EB4-3B6005901C94}"/>
                </a:ext>
              </a:extLst>
            </p:cNvPr>
            <p:cNvSpPr/>
            <p:nvPr/>
          </p:nvSpPr>
          <p:spPr bwMode="auto">
            <a:xfrm>
              <a:off x="6406811" y="3788189"/>
              <a:ext cx="1792216" cy="282559"/>
            </a:xfrm>
            <a:custGeom>
              <a:avLst/>
              <a:gdLst>
                <a:gd name="T0" fmla="*/ 0 w 981"/>
                <a:gd name="T1" fmla="*/ 0 h 153"/>
                <a:gd name="T2" fmla="*/ 0 w 981"/>
                <a:gd name="T3" fmla="*/ 105 h 153"/>
                <a:gd name="T4" fmla="*/ 490 w 981"/>
                <a:gd name="T5" fmla="*/ 153 h 153"/>
                <a:gd name="T6" fmla="*/ 981 w 981"/>
                <a:gd name="T7" fmla="*/ 105 h 153"/>
                <a:gd name="T8" fmla="*/ 981 w 981"/>
                <a:gd name="T9" fmla="*/ 0 h 153"/>
                <a:gd name="T10" fmla="*/ 0 w 981"/>
                <a:gd name="T11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1" h="153">
                  <a:moveTo>
                    <a:pt x="0" y="0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32"/>
                    <a:pt x="219" y="153"/>
                    <a:pt x="490" y="153"/>
                  </a:cubicBezTo>
                  <a:cubicBezTo>
                    <a:pt x="761" y="153"/>
                    <a:pt x="981" y="132"/>
                    <a:pt x="981" y="105"/>
                  </a:cubicBezTo>
                  <a:cubicBezTo>
                    <a:pt x="981" y="0"/>
                    <a:pt x="981" y="0"/>
                    <a:pt x="98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2A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4" name="ïŝľîḋe">
              <a:extLst>
                <a:ext uri="{FF2B5EF4-FFF2-40B4-BE49-F238E27FC236}">
                  <a16:creationId xmlns:a16="http://schemas.microsoft.com/office/drawing/2014/main" id="{D5B74B60-B79D-9126-EA80-487E0B540767}"/>
                </a:ext>
              </a:extLst>
            </p:cNvPr>
            <p:cNvSpPr/>
            <p:nvPr/>
          </p:nvSpPr>
          <p:spPr bwMode="auto">
            <a:xfrm>
              <a:off x="6406811" y="3796264"/>
              <a:ext cx="1792216" cy="88806"/>
            </a:xfrm>
            <a:custGeom>
              <a:avLst/>
              <a:gdLst>
                <a:gd name="T0" fmla="*/ 980 w 981"/>
                <a:gd name="T1" fmla="*/ 0 h 50"/>
                <a:gd name="T2" fmla="*/ 490 w 981"/>
                <a:gd name="T3" fmla="*/ 45 h 50"/>
                <a:gd name="T4" fmla="*/ 1 w 981"/>
                <a:gd name="T5" fmla="*/ 0 h 50"/>
                <a:gd name="T6" fmla="*/ 0 w 981"/>
                <a:gd name="T7" fmla="*/ 3 h 50"/>
                <a:gd name="T8" fmla="*/ 490 w 981"/>
                <a:gd name="T9" fmla="*/ 50 h 50"/>
                <a:gd name="T10" fmla="*/ 981 w 981"/>
                <a:gd name="T11" fmla="*/ 3 h 50"/>
                <a:gd name="T12" fmla="*/ 981 w 981"/>
                <a:gd name="T13" fmla="*/ 3 h 50"/>
                <a:gd name="T14" fmla="*/ 980 w 981"/>
                <a:gd name="T1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1" h="50">
                  <a:moveTo>
                    <a:pt x="980" y="0"/>
                  </a:moveTo>
                  <a:cubicBezTo>
                    <a:pt x="965" y="25"/>
                    <a:pt x="751" y="45"/>
                    <a:pt x="490" y="45"/>
                  </a:cubicBezTo>
                  <a:cubicBezTo>
                    <a:pt x="229" y="45"/>
                    <a:pt x="15" y="25"/>
                    <a:pt x="1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0" y="29"/>
                    <a:pt x="219" y="50"/>
                    <a:pt x="490" y="50"/>
                  </a:cubicBezTo>
                  <a:cubicBezTo>
                    <a:pt x="761" y="50"/>
                    <a:pt x="981" y="29"/>
                    <a:pt x="981" y="3"/>
                  </a:cubicBezTo>
                  <a:cubicBezTo>
                    <a:pt x="981" y="3"/>
                    <a:pt x="981" y="3"/>
                    <a:pt x="981" y="3"/>
                  </a:cubicBezTo>
                  <a:cubicBezTo>
                    <a:pt x="981" y="2"/>
                    <a:pt x="980" y="1"/>
                    <a:pt x="980" y="0"/>
                  </a:cubicBezTo>
                </a:path>
              </a:pathLst>
            </a:custGeom>
            <a:solidFill>
              <a:srgbClr val="E5B7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5" name="iṣḻîḑe">
              <a:extLst>
                <a:ext uri="{FF2B5EF4-FFF2-40B4-BE49-F238E27FC236}">
                  <a16:creationId xmlns:a16="http://schemas.microsoft.com/office/drawing/2014/main" id="{A0A920C2-7872-9FB1-1836-172D3E1DFDF7}"/>
                </a:ext>
              </a:extLst>
            </p:cNvPr>
            <p:cNvSpPr/>
            <p:nvPr/>
          </p:nvSpPr>
          <p:spPr bwMode="auto">
            <a:xfrm>
              <a:off x="6406811" y="3699387"/>
              <a:ext cx="1792216" cy="177607"/>
            </a:xfrm>
            <a:prstGeom prst="ellipse">
              <a:avLst/>
            </a:prstGeom>
            <a:solidFill>
              <a:srgbClr val="F9B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6" name="ïṧḷïḑè">
              <a:extLst>
                <a:ext uri="{FF2B5EF4-FFF2-40B4-BE49-F238E27FC236}">
                  <a16:creationId xmlns:a16="http://schemas.microsoft.com/office/drawing/2014/main" id="{16281336-B744-E305-D576-BE9AF788A1E8}"/>
                </a:ext>
              </a:extLst>
            </p:cNvPr>
            <p:cNvSpPr/>
            <p:nvPr/>
          </p:nvSpPr>
          <p:spPr bwMode="auto">
            <a:xfrm>
              <a:off x="6487541" y="3715533"/>
              <a:ext cx="1630755" cy="145315"/>
            </a:xfrm>
            <a:custGeom>
              <a:avLst/>
              <a:gdLst>
                <a:gd name="T0" fmla="*/ 894 w 894"/>
                <a:gd name="T1" fmla="*/ 40 h 80"/>
                <a:gd name="T2" fmla="*/ 894 w 894"/>
                <a:gd name="T3" fmla="*/ 40 h 80"/>
                <a:gd name="T4" fmla="*/ 894 w 894"/>
                <a:gd name="T5" fmla="*/ 40 h 80"/>
                <a:gd name="T6" fmla="*/ 8 w 894"/>
                <a:gd name="T7" fmla="*/ 40 h 80"/>
                <a:gd name="T8" fmla="*/ 11 w 894"/>
                <a:gd name="T9" fmla="*/ 38 h 80"/>
                <a:gd name="T10" fmla="*/ 28 w 894"/>
                <a:gd name="T11" fmla="*/ 32 h 80"/>
                <a:gd name="T12" fmla="*/ 187 w 894"/>
                <a:gd name="T13" fmla="*/ 14 h 80"/>
                <a:gd name="T14" fmla="*/ 447 w 894"/>
                <a:gd name="T15" fmla="*/ 8 h 80"/>
                <a:gd name="T16" fmla="*/ 760 w 894"/>
                <a:gd name="T17" fmla="*/ 18 h 80"/>
                <a:gd name="T18" fmla="*/ 855 w 894"/>
                <a:gd name="T19" fmla="*/ 29 h 80"/>
                <a:gd name="T20" fmla="*/ 880 w 894"/>
                <a:gd name="T21" fmla="*/ 36 h 80"/>
                <a:gd name="T22" fmla="*/ 886 w 894"/>
                <a:gd name="T23" fmla="*/ 39 h 80"/>
                <a:gd name="T24" fmla="*/ 886 w 894"/>
                <a:gd name="T25" fmla="*/ 40 h 80"/>
                <a:gd name="T26" fmla="*/ 884 w 894"/>
                <a:gd name="T27" fmla="*/ 41 h 80"/>
                <a:gd name="T28" fmla="*/ 866 w 894"/>
                <a:gd name="T29" fmla="*/ 47 h 80"/>
                <a:gd name="T30" fmla="*/ 707 w 894"/>
                <a:gd name="T31" fmla="*/ 65 h 80"/>
                <a:gd name="T32" fmla="*/ 447 w 894"/>
                <a:gd name="T33" fmla="*/ 72 h 80"/>
                <a:gd name="T34" fmla="*/ 134 w 894"/>
                <a:gd name="T35" fmla="*/ 61 h 80"/>
                <a:gd name="T36" fmla="*/ 39 w 894"/>
                <a:gd name="T37" fmla="*/ 50 h 80"/>
                <a:gd name="T38" fmla="*/ 14 w 894"/>
                <a:gd name="T39" fmla="*/ 43 h 80"/>
                <a:gd name="T40" fmla="*/ 9 w 894"/>
                <a:gd name="T41" fmla="*/ 40 h 80"/>
                <a:gd name="T42" fmla="*/ 8 w 894"/>
                <a:gd name="T43" fmla="*/ 40 h 80"/>
                <a:gd name="T44" fmla="*/ 447 w 894"/>
                <a:gd name="T45" fmla="*/ 0 h 80"/>
                <a:gd name="T46" fmla="*/ 133 w 894"/>
                <a:gd name="T47" fmla="*/ 10 h 80"/>
                <a:gd name="T48" fmla="*/ 38 w 894"/>
                <a:gd name="T49" fmla="*/ 22 h 80"/>
                <a:gd name="T50" fmla="*/ 11 w 894"/>
                <a:gd name="T51" fmla="*/ 29 h 80"/>
                <a:gd name="T52" fmla="*/ 4 w 894"/>
                <a:gd name="T53" fmla="*/ 33 h 80"/>
                <a:gd name="T54" fmla="*/ 1 w 894"/>
                <a:gd name="T55" fmla="*/ 36 h 80"/>
                <a:gd name="T56" fmla="*/ 0 w 894"/>
                <a:gd name="T57" fmla="*/ 40 h 80"/>
                <a:gd name="T58" fmla="*/ 1 w 894"/>
                <a:gd name="T59" fmla="*/ 44 h 80"/>
                <a:gd name="T60" fmla="*/ 7 w 894"/>
                <a:gd name="T61" fmla="*/ 49 h 80"/>
                <a:gd name="T62" fmla="*/ 27 w 894"/>
                <a:gd name="T63" fmla="*/ 55 h 80"/>
                <a:gd name="T64" fmla="*/ 187 w 894"/>
                <a:gd name="T65" fmla="*/ 73 h 80"/>
                <a:gd name="T66" fmla="*/ 447 w 894"/>
                <a:gd name="T67" fmla="*/ 80 h 80"/>
                <a:gd name="T68" fmla="*/ 761 w 894"/>
                <a:gd name="T69" fmla="*/ 69 h 80"/>
                <a:gd name="T70" fmla="*/ 856 w 894"/>
                <a:gd name="T71" fmla="*/ 58 h 80"/>
                <a:gd name="T72" fmla="*/ 883 w 894"/>
                <a:gd name="T73" fmla="*/ 51 h 80"/>
                <a:gd name="T74" fmla="*/ 891 w 894"/>
                <a:gd name="T75" fmla="*/ 46 h 80"/>
                <a:gd name="T76" fmla="*/ 893 w 894"/>
                <a:gd name="T77" fmla="*/ 44 h 80"/>
                <a:gd name="T78" fmla="*/ 894 w 894"/>
                <a:gd name="T79" fmla="*/ 40 h 80"/>
                <a:gd name="T80" fmla="*/ 890 w 894"/>
                <a:gd name="T81" fmla="*/ 40 h 80"/>
                <a:gd name="T82" fmla="*/ 887 w 894"/>
                <a:gd name="T83" fmla="*/ 40 h 80"/>
                <a:gd name="T84" fmla="*/ 887 w 894"/>
                <a:gd name="T85" fmla="*/ 40 h 80"/>
                <a:gd name="T86" fmla="*/ 890 w 894"/>
                <a:gd name="T87" fmla="*/ 40 h 80"/>
                <a:gd name="T88" fmla="*/ 894 w 894"/>
                <a:gd name="T89" fmla="*/ 40 h 80"/>
                <a:gd name="T90" fmla="*/ 894 w 894"/>
                <a:gd name="T91" fmla="*/ 40 h 80"/>
                <a:gd name="T92" fmla="*/ 893 w 894"/>
                <a:gd name="T93" fmla="*/ 36 h 80"/>
                <a:gd name="T94" fmla="*/ 887 w 894"/>
                <a:gd name="T95" fmla="*/ 31 h 80"/>
                <a:gd name="T96" fmla="*/ 868 w 894"/>
                <a:gd name="T97" fmla="*/ 24 h 80"/>
                <a:gd name="T98" fmla="*/ 708 w 894"/>
                <a:gd name="T99" fmla="*/ 6 h 80"/>
                <a:gd name="T100" fmla="*/ 447 w 894"/>
                <a:gd name="T101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94" h="80">
                  <a:moveTo>
                    <a:pt x="894" y="40"/>
                  </a:moveTo>
                  <a:cubicBezTo>
                    <a:pt x="894" y="40"/>
                    <a:pt x="894" y="40"/>
                    <a:pt x="894" y="40"/>
                  </a:cubicBezTo>
                  <a:cubicBezTo>
                    <a:pt x="894" y="40"/>
                    <a:pt x="894" y="40"/>
                    <a:pt x="894" y="40"/>
                  </a:cubicBezTo>
                  <a:moveTo>
                    <a:pt x="8" y="40"/>
                  </a:moveTo>
                  <a:cubicBezTo>
                    <a:pt x="8" y="39"/>
                    <a:pt x="9" y="38"/>
                    <a:pt x="11" y="38"/>
                  </a:cubicBezTo>
                  <a:cubicBezTo>
                    <a:pt x="14" y="36"/>
                    <a:pt x="20" y="34"/>
                    <a:pt x="28" y="32"/>
                  </a:cubicBezTo>
                  <a:cubicBezTo>
                    <a:pt x="58" y="25"/>
                    <a:pt x="114" y="19"/>
                    <a:pt x="187" y="14"/>
                  </a:cubicBezTo>
                  <a:cubicBezTo>
                    <a:pt x="260" y="10"/>
                    <a:pt x="350" y="8"/>
                    <a:pt x="447" y="8"/>
                  </a:cubicBezTo>
                  <a:cubicBezTo>
                    <a:pt x="569" y="8"/>
                    <a:pt x="680" y="12"/>
                    <a:pt x="760" y="18"/>
                  </a:cubicBezTo>
                  <a:cubicBezTo>
                    <a:pt x="800" y="21"/>
                    <a:pt x="833" y="25"/>
                    <a:pt x="855" y="29"/>
                  </a:cubicBezTo>
                  <a:cubicBezTo>
                    <a:pt x="866" y="32"/>
                    <a:pt x="875" y="34"/>
                    <a:pt x="880" y="36"/>
                  </a:cubicBezTo>
                  <a:cubicBezTo>
                    <a:pt x="883" y="37"/>
                    <a:pt x="885" y="38"/>
                    <a:pt x="886" y="39"/>
                  </a:cubicBezTo>
                  <a:cubicBezTo>
                    <a:pt x="886" y="39"/>
                    <a:pt x="886" y="39"/>
                    <a:pt x="886" y="40"/>
                  </a:cubicBezTo>
                  <a:cubicBezTo>
                    <a:pt x="886" y="40"/>
                    <a:pt x="885" y="41"/>
                    <a:pt x="884" y="41"/>
                  </a:cubicBezTo>
                  <a:cubicBezTo>
                    <a:pt x="880" y="43"/>
                    <a:pt x="874" y="45"/>
                    <a:pt x="866" y="47"/>
                  </a:cubicBezTo>
                  <a:cubicBezTo>
                    <a:pt x="837" y="54"/>
                    <a:pt x="780" y="61"/>
                    <a:pt x="707" y="65"/>
                  </a:cubicBezTo>
                  <a:cubicBezTo>
                    <a:pt x="634" y="69"/>
                    <a:pt x="544" y="72"/>
                    <a:pt x="447" y="72"/>
                  </a:cubicBezTo>
                  <a:cubicBezTo>
                    <a:pt x="325" y="72"/>
                    <a:pt x="214" y="68"/>
                    <a:pt x="134" y="61"/>
                  </a:cubicBezTo>
                  <a:cubicBezTo>
                    <a:pt x="94" y="58"/>
                    <a:pt x="62" y="54"/>
                    <a:pt x="39" y="50"/>
                  </a:cubicBezTo>
                  <a:cubicBezTo>
                    <a:pt x="28" y="48"/>
                    <a:pt x="20" y="45"/>
                    <a:pt x="14" y="43"/>
                  </a:cubicBezTo>
                  <a:cubicBezTo>
                    <a:pt x="12" y="42"/>
                    <a:pt x="10" y="41"/>
                    <a:pt x="9" y="40"/>
                  </a:cubicBezTo>
                  <a:cubicBezTo>
                    <a:pt x="8" y="40"/>
                    <a:pt x="8" y="40"/>
                    <a:pt x="8" y="40"/>
                  </a:cubicBezTo>
                  <a:moveTo>
                    <a:pt x="447" y="0"/>
                  </a:moveTo>
                  <a:cubicBezTo>
                    <a:pt x="325" y="0"/>
                    <a:pt x="214" y="4"/>
                    <a:pt x="133" y="10"/>
                  </a:cubicBezTo>
                  <a:cubicBezTo>
                    <a:pt x="93" y="13"/>
                    <a:pt x="61" y="17"/>
                    <a:pt x="38" y="22"/>
                  </a:cubicBezTo>
                  <a:cubicBezTo>
                    <a:pt x="27" y="24"/>
                    <a:pt x="18" y="26"/>
                    <a:pt x="11" y="29"/>
                  </a:cubicBezTo>
                  <a:cubicBezTo>
                    <a:pt x="8" y="30"/>
                    <a:pt x="6" y="31"/>
                    <a:pt x="4" y="33"/>
                  </a:cubicBezTo>
                  <a:cubicBezTo>
                    <a:pt x="3" y="34"/>
                    <a:pt x="2" y="35"/>
                    <a:pt x="1" y="36"/>
                  </a:cubicBezTo>
                  <a:cubicBezTo>
                    <a:pt x="0" y="37"/>
                    <a:pt x="0" y="38"/>
                    <a:pt x="0" y="40"/>
                  </a:cubicBezTo>
                  <a:cubicBezTo>
                    <a:pt x="0" y="41"/>
                    <a:pt x="0" y="42"/>
                    <a:pt x="1" y="44"/>
                  </a:cubicBezTo>
                  <a:cubicBezTo>
                    <a:pt x="2" y="46"/>
                    <a:pt x="4" y="47"/>
                    <a:pt x="7" y="49"/>
                  </a:cubicBezTo>
                  <a:cubicBezTo>
                    <a:pt x="11" y="51"/>
                    <a:pt x="18" y="53"/>
                    <a:pt x="27" y="55"/>
                  </a:cubicBezTo>
                  <a:cubicBezTo>
                    <a:pt x="57" y="62"/>
                    <a:pt x="113" y="68"/>
                    <a:pt x="187" y="73"/>
                  </a:cubicBezTo>
                  <a:cubicBezTo>
                    <a:pt x="260" y="77"/>
                    <a:pt x="350" y="80"/>
                    <a:pt x="447" y="80"/>
                  </a:cubicBezTo>
                  <a:cubicBezTo>
                    <a:pt x="570" y="80"/>
                    <a:pt x="681" y="76"/>
                    <a:pt x="761" y="69"/>
                  </a:cubicBezTo>
                  <a:cubicBezTo>
                    <a:pt x="801" y="66"/>
                    <a:pt x="834" y="62"/>
                    <a:pt x="856" y="58"/>
                  </a:cubicBezTo>
                  <a:cubicBezTo>
                    <a:pt x="868" y="55"/>
                    <a:pt x="877" y="53"/>
                    <a:pt x="883" y="51"/>
                  </a:cubicBezTo>
                  <a:cubicBezTo>
                    <a:pt x="886" y="49"/>
                    <a:pt x="889" y="48"/>
                    <a:pt x="891" y="46"/>
                  </a:cubicBezTo>
                  <a:cubicBezTo>
                    <a:pt x="892" y="46"/>
                    <a:pt x="893" y="45"/>
                    <a:pt x="893" y="44"/>
                  </a:cubicBezTo>
                  <a:cubicBezTo>
                    <a:pt x="894" y="42"/>
                    <a:pt x="894" y="41"/>
                    <a:pt x="894" y="40"/>
                  </a:cubicBezTo>
                  <a:cubicBezTo>
                    <a:pt x="890" y="40"/>
                    <a:pt x="890" y="40"/>
                    <a:pt x="890" y="40"/>
                  </a:cubicBezTo>
                  <a:cubicBezTo>
                    <a:pt x="887" y="40"/>
                    <a:pt x="887" y="40"/>
                    <a:pt x="887" y="40"/>
                  </a:cubicBezTo>
                  <a:cubicBezTo>
                    <a:pt x="887" y="40"/>
                    <a:pt x="887" y="40"/>
                    <a:pt x="887" y="40"/>
                  </a:cubicBezTo>
                  <a:cubicBezTo>
                    <a:pt x="890" y="40"/>
                    <a:pt x="890" y="40"/>
                    <a:pt x="890" y="40"/>
                  </a:cubicBezTo>
                  <a:cubicBezTo>
                    <a:pt x="894" y="40"/>
                    <a:pt x="894" y="40"/>
                    <a:pt x="894" y="40"/>
                  </a:cubicBezTo>
                  <a:cubicBezTo>
                    <a:pt x="894" y="40"/>
                    <a:pt x="894" y="40"/>
                    <a:pt x="894" y="40"/>
                  </a:cubicBezTo>
                  <a:cubicBezTo>
                    <a:pt x="894" y="38"/>
                    <a:pt x="894" y="37"/>
                    <a:pt x="893" y="36"/>
                  </a:cubicBezTo>
                  <a:cubicBezTo>
                    <a:pt x="892" y="33"/>
                    <a:pt x="890" y="32"/>
                    <a:pt x="887" y="31"/>
                  </a:cubicBezTo>
                  <a:cubicBezTo>
                    <a:pt x="883" y="28"/>
                    <a:pt x="876" y="26"/>
                    <a:pt x="868" y="24"/>
                  </a:cubicBezTo>
                  <a:cubicBezTo>
                    <a:pt x="837" y="17"/>
                    <a:pt x="781" y="11"/>
                    <a:pt x="708" y="6"/>
                  </a:cubicBezTo>
                  <a:cubicBezTo>
                    <a:pt x="635" y="2"/>
                    <a:pt x="544" y="0"/>
                    <a:pt x="447" y="0"/>
                  </a:cubicBezTo>
                </a:path>
              </a:pathLst>
            </a:custGeom>
            <a:solidFill>
              <a:srgbClr val="FDD7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097" name="Group 1096">
            <a:extLst>
              <a:ext uri="{FF2B5EF4-FFF2-40B4-BE49-F238E27FC236}">
                <a16:creationId xmlns:a16="http://schemas.microsoft.com/office/drawing/2014/main" id="{AF456E96-AED9-3168-016F-6734223AF543}"/>
              </a:ext>
            </a:extLst>
          </p:cNvPr>
          <p:cNvGrpSpPr/>
          <p:nvPr/>
        </p:nvGrpSpPr>
        <p:grpSpPr>
          <a:xfrm>
            <a:off x="8023880" y="1166432"/>
            <a:ext cx="582252" cy="560690"/>
            <a:chOff x="2324560" y="2647593"/>
            <a:chExt cx="1961753" cy="1889098"/>
          </a:xfrm>
        </p:grpSpPr>
        <p:sp>
          <p:nvSpPr>
            <p:cNvPr id="1098" name="íš1íďé">
              <a:extLst>
                <a:ext uri="{FF2B5EF4-FFF2-40B4-BE49-F238E27FC236}">
                  <a16:creationId xmlns:a16="http://schemas.microsoft.com/office/drawing/2014/main" id="{204DFC93-FB02-90CB-B809-3B043654C9FA}"/>
                </a:ext>
              </a:extLst>
            </p:cNvPr>
            <p:cNvSpPr/>
            <p:nvPr/>
          </p:nvSpPr>
          <p:spPr bwMode="auto">
            <a:xfrm>
              <a:off x="3462861" y="2752546"/>
              <a:ext cx="306775" cy="298705"/>
            </a:xfrm>
            <a:custGeom>
              <a:avLst/>
              <a:gdLst>
                <a:gd name="T0" fmla="*/ 10 w 167"/>
                <a:gd name="T1" fmla="*/ 10 h 167"/>
                <a:gd name="T2" fmla="*/ 47 w 167"/>
                <a:gd name="T3" fmla="*/ 10 h 167"/>
                <a:gd name="T4" fmla="*/ 157 w 167"/>
                <a:gd name="T5" fmla="*/ 120 h 167"/>
                <a:gd name="T6" fmla="*/ 157 w 167"/>
                <a:gd name="T7" fmla="*/ 157 h 167"/>
                <a:gd name="T8" fmla="*/ 120 w 167"/>
                <a:gd name="T9" fmla="*/ 157 h 167"/>
                <a:gd name="T10" fmla="*/ 10 w 167"/>
                <a:gd name="T11" fmla="*/ 47 h 167"/>
                <a:gd name="T12" fmla="*/ 10 w 167"/>
                <a:gd name="T13" fmla="*/ 1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167">
                  <a:moveTo>
                    <a:pt x="10" y="10"/>
                  </a:moveTo>
                  <a:cubicBezTo>
                    <a:pt x="20" y="0"/>
                    <a:pt x="37" y="0"/>
                    <a:pt x="47" y="10"/>
                  </a:cubicBezTo>
                  <a:cubicBezTo>
                    <a:pt x="157" y="120"/>
                    <a:pt x="157" y="120"/>
                    <a:pt x="157" y="120"/>
                  </a:cubicBezTo>
                  <a:cubicBezTo>
                    <a:pt x="167" y="130"/>
                    <a:pt x="167" y="146"/>
                    <a:pt x="157" y="157"/>
                  </a:cubicBezTo>
                  <a:cubicBezTo>
                    <a:pt x="147" y="167"/>
                    <a:pt x="130" y="167"/>
                    <a:pt x="120" y="15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0" y="37"/>
                    <a:pt x="0" y="20"/>
                    <a:pt x="10" y="10"/>
                  </a:cubicBezTo>
                </a:path>
              </a:pathLst>
            </a:custGeom>
            <a:solidFill>
              <a:srgbClr val="2E36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9" name="îŝlîḋé">
              <a:extLst>
                <a:ext uri="{FF2B5EF4-FFF2-40B4-BE49-F238E27FC236}">
                  <a16:creationId xmlns:a16="http://schemas.microsoft.com/office/drawing/2014/main" id="{DA972FCA-D11F-9F60-5193-370DF858C908}"/>
                </a:ext>
              </a:extLst>
            </p:cNvPr>
            <p:cNvSpPr/>
            <p:nvPr/>
          </p:nvSpPr>
          <p:spPr bwMode="auto">
            <a:xfrm>
              <a:off x="2518312" y="3164268"/>
              <a:ext cx="96877" cy="379435"/>
            </a:xfrm>
            <a:custGeom>
              <a:avLst/>
              <a:gdLst>
                <a:gd name="T0" fmla="*/ 27 w 53"/>
                <a:gd name="T1" fmla="*/ 0 h 208"/>
                <a:gd name="T2" fmla="*/ 53 w 53"/>
                <a:gd name="T3" fmla="*/ 26 h 208"/>
                <a:gd name="T4" fmla="*/ 53 w 53"/>
                <a:gd name="T5" fmla="*/ 182 h 208"/>
                <a:gd name="T6" fmla="*/ 27 w 53"/>
                <a:gd name="T7" fmla="*/ 208 h 208"/>
                <a:gd name="T8" fmla="*/ 1 w 53"/>
                <a:gd name="T9" fmla="*/ 182 h 208"/>
                <a:gd name="T10" fmla="*/ 0 w 53"/>
                <a:gd name="T11" fmla="*/ 27 h 208"/>
                <a:gd name="T12" fmla="*/ 27 w 53"/>
                <a:gd name="T13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208">
                  <a:moveTo>
                    <a:pt x="27" y="0"/>
                  </a:moveTo>
                  <a:cubicBezTo>
                    <a:pt x="41" y="0"/>
                    <a:pt x="53" y="12"/>
                    <a:pt x="53" y="26"/>
                  </a:cubicBezTo>
                  <a:cubicBezTo>
                    <a:pt x="53" y="182"/>
                    <a:pt x="53" y="182"/>
                    <a:pt x="53" y="182"/>
                  </a:cubicBezTo>
                  <a:cubicBezTo>
                    <a:pt x="53" y="196"/>
                    <a:pt x="42" y="208"/>
                    <a:pt x="27" y="208"/>
                  </a:cubicBezTo>
                  <a:cubicBezTo>
                    <a:pt x="13" y="208"/>
                    <a:pt x="1" y="196"/>
                    <a:pt x="1" y="18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</a:path>
              </a:pathLst>
            </a:custGeom>
            <a:solidFill>
              <a:srgbClr val="2E36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0" name="ïṩḻíďe">
              <a:extLst>
                <a:ext uri="{FF2B5EF4-FFF2-40B4-BE49-F238E27FC236}">
                  <a16:creationId xmlns:a16="http://schemas.microsoft.com/office/drawing/2014/main" id="{5526F288-BA27-55B1-AD32-7A57144B0074}"/>
                </a:ext>
              </a:extLst>
            </p:cNvPr>
            <p:cNvSpPr/>
            <p:nvPr/>
          </p:nvSpPr>
          <p:spPr bwMode="auto">
            <a:xfrm>
              <a:off x="2518312" y="3164268"/>
              <a:ext cx="48438" cy="379435"/>
            </a:xfrm>
            <a:custGeom>
              <a:avLst/>
              <a:gdLst>
                <a:gd name="T0" fmla="*/ 29 w 29"/>
                <a:gd name="T1" fmla="*/ 0 h 208"/>
                <a:gd name="T2" fmla="*/ 29 w 29"/>
                <a:gd name="T3" fmla="*/ 207 h 208"/>
                <a:gd name="T4" fmla="*/ 27 w 29"/>
                <a:gd name="T5" fmla="*/ 206 h 208"/>
                <a:gd name="T6" fmla="*/ 27 w 29"/>
                <a:gd name="T7" fmla="*/ 206 h 208"/>
                <a:gd name="T8" fmla="*/ 1 w 29"/>
                <a:gd name="T9" fmla="*/ 181 h 208"/>
                <a:gd name="T10" fmla="*/ 0 w 29"/>
                <a:gd name="T11" fmla="*/ 26 h 208"/>
                <a:gd name="T12" fmla="*/ 26 w 29"/>
                <a:gd name="T13" fmla="*/ 0 h 208"/>
                <a:gd name="T14" fmla="*/ 29 w 29"/>
                <a:gd name="T15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208">
                  <a:moveTo>
                    <a:pt x="29" y="0"/>
                  </a:moveTo>
                  <a:cubicBezTo>
                    <a:pt x="29" y="207"/>
                    <a:pt x="29" y="207"/>
                    <a:pt x="29" y="207"/>
                  </a:cubicBezTo>
                  <a:cubicBezTo>
                    <a:pt x="29" y="208"/>
                    <a:pt x="28" y="206"/>
                    <a:pt x="27" y="206"/>
                  </a:cubicBezTo>
                  <a:cubicBezTo>
                    <a:pt x="27" y="206"/>
                    <a:pt x="27" y="206"/>
                    <a:pt x="27" y="206"/>
                  </a:cubicBezTo>
                  <a:cubicBezTo>
                    <a:pt x="12" y="206"/>
                    <a:pt x="1" y="195"/>
                    <a:pt x="1" y="181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1"/>
                    <a:pt x="11" y="0"/>
                    <a:pt x="26" y="0"/>
                  </a:cubicBezTo>
                  <a:cubicBezTo>
                    <a:pt x="27" y="0"/>
                    <a:pt x="29" y="0"/>
                    <a:pt x="29" y="0"/>
                  </a:cubicBezTo>
                </a:path>
              </a:pathLst>
            </a:custGeom>
            <a:solidFill>
              <a:srgbClr val="5A63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1" name="ïşļîdé">
              <a:extLst>
                <a:ext uri="{FF2B5EF4-FFF2-40B4-BE49-F238E27FC236}">
                  <a16:creationId xmlns:a16="http://schemas.microsoft.com/office/drawing/2014/main" id="{B98C9A71-BEC5-4A41-05F0-EDE0AF1DABA0}"/>
                </a:ext>
              </a:extLst>
            </p:cNvPr>
            <p:cNvSpPr/>
            <p:nvPr/>
          </p:nvSpPr>
          <p:spPr bwMode="auto">
            <a:xfrm>
              <a:off x="2566750" y="3018953"/>
              <a:ext cx="1501587" cy="855743"/>
            </a:xfrm>
            <a:custGeom>
              <a:avLst/>
              <a:gdLst>
                <a:gd name="T0" fmla="*/ 598 w 820"/>
                <a:gd name="T1" fmla="*/ 171 h 467"/>
                <a:gd name="T2" fmla="*/ 1 w 820"/>
                <a:gd name="T3" fmla="*/ 377 h 467"/>
                <a:gd name="T4" fmla="*/ 1 w 820"/>
                <a:gd name="T5" fmla="*/ 377 h 467"/>
                <a:gd name="T6" fmla="*/ 0 w 820"/>
                <a:gd name="T7" fmla="*/ 377 h 467"/>
                <a:gd name="T8" fmla="*/ 3 w 820"/>
                <a:gd name="T9" fmla="*/ 377 h 467"/>
                <a:gd name="T10" fmla="*/ 3 w 820"/>
                <a:gd name="T11" fmla="*/ 467 h 467"/>
                <a:gd name="T12" fmla="*/ 206 w 820"/>
                <a:gd name="T13" fmla="*/ 444 h 467"/>
                <a:gd name="T14" fmla="*/ 416 w 820"/>
                <a:gd name="T15" fmla="*/ 379 h 467"/>
                <a:gd name="T16" fmla="*/ 606 w 820"/>
                <a:gd name="T17" fmla="*/ 276 h 467"/>
                <a:gd name="T18" fmla="*/ 645 w 820"/>
                <a:gd name="T19" fmla="*/ 249 h 467"/>
                <a:gd name="T20" fmla="*/ 645 w 820"/>
                <a:gd name="T21" fmla="*/ 225 h 467"/>
                <a:gd name="T22" fmla="*/ 644 w 820"/>
                <a:gd name="T23" fmla="*/ 225 h 467"/>
                <a:gd name="T24" fmla="*/ 602 w 820"/>
                <a:gd name="T25" fmla="*/ 210 h 467"/>
                <a:gd name="T26" fmla="*/ 598 w 820"/>
                <a:gd name="T27" fmla="*/ 204 h 467"/>
                <a:gd name="T28" fmla="*/ 598 w 820"/>
                <a:gd name="T29" fmla="*/ 171 h 467"/>
                <a:gd name="T30" fmla="*/ 776 w 820"/>
                <a:gd name="T31" fmla="*/ 0 h 467"/>
                <a:gd name="T32" fmla="*/ 715 w 820"/>
                <a:gd name="T33" fmla="*/ 68 h 467"/>
                <a:gd name="T34" fmla="*/ 820 w 820"/>
                <a:gd name="T35" fmla="*/ 59 h 467"/>
                <a:gd name="T36" fmla="*/ 820 w 820"/>
                <a:gd name="T37" fmla="*/ 3 h 467"/>
                <a:gd name="T38" fmla="*/ 776 w 820"/>
                <a:gd name="T39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20" h="467">
                  <a:moveTo>
                    <a:pt x="598" y="171"/>
                  </a:moveTo>
                  <a:cubicBezTo>
                    <a:pt x="431" y="297"/>
                    <a:pt x="225" y="372"/>
                    <a:pt x="1" y="377"/>
                  </a:cubicBezTo>
                  <a:cubicBezTo>
                    <a:pt x="1" y="377"/>
                    <a:pt x="1" y="377"/>
                    <a:pt x="1" y="377"/>
                  </a:cubicBezTo>
                  <a:cubicBezTo>
                    <a:pt x="0" y="377"/>
                    <a:pt x="0" y="377"/>
                    <a:pt x="0" y="377"/>
                  </a:cubicBezTo>
                  <a:cubicBezTo>
                    <a:pt x="1" y="377"/>
                    <a:pt x="2" y="377"/>
                    <a:pt x="3" y="377"/>
                  </a:cubicBezTo>
                  <a:cubicBezTo>
                    <a:pt x="3" y="467"/>
                    <a:pt x="3" y="467"/>
                    <a:pt x="3" y="467"/>
                  </a:cubicBezTo>
                  <a:cubicBezTo>
                    <a:pt x="71" y="466"/>
                    <a:pt x="140" y="458"/>
                    <a:pt x="206" y="444"/>
                  </a:cubicBezTo>
                  <a:cubicBezTo>
                    <a:pt x="278" y="430"/>
                    <a:pt x="349" y="408"/>
                    <a:pt x="416" y="379"/>
                  </a:cubicBezTo>
                  <a:cubicBezTo>
                    <a:pt x="482" y="351"/>
                    <a:pt x="546" y="317"/>
                    <a:pt x="606" y="276"/>
                  </a:cubicBezTo>
                  <a:cubicBezTo>
                    <a:pt x="619" y="267"/>
                    <a:pt x="632" y="258"/>
                    <a:pt x="645" y="249"/>
                  </a:cubicBezTo>
                  <a:cubicBezTo>
                    <a:pt x="645" y="225"/>
                    <a:pt x="645" y="225"/>
                    <a:pt x="645" y="225"/>
                  </a:cubicBezTo>
                  <a:cubicBezTo>
                    <a:pt x="645" y="225"/>
                    <a:pt x="644" y="225"/>
                    <a:pt x="644" y="225"/>
                  </a:cubicBezTo>
                  <a:cubicBezTo>
                    <a:pt x="623" y="220"/>
                    <a:pt x="608" y="215"/>
                    <a:pt x="602" y="210"/>
                  </a:cubicBezTo>
                  <a:cubicBezTo>
                    <a:pt x="599" y="208"/>
                    <a:pt x="598" y="206"/>
                    <a:pt x="598" y="204"/>
                  </a:cubicBezTo>
                  <a:cubicBezTo>
                    <a:pt x="598" y="171"/>
                    <a:pt x="598" y="171"/>
                    <a:pt x="598" y="171"/>
                  </a:cubicBezTo>
                  <a:moveTo>
                    <a:pt x="776" y="0"/>
                  </a:moveTo>
                  <a:cubicBezTo>
                    <a:pt x="757" y="24"/>
                    <a:pt x="736" y="46"/>
                    <a:pt x="715" y="68"/>
                  </a:cubicBezTo>
                  <a:cubicBezTo>
                    <a:pt x="746" y="65"/>
                    <a:pt x="781" y="62"/>
                    <a:pt x="820" y="59"/>
                  </a:cubicBezTo>
                  <a:cubicBezTo>
                    <a:pt x="820" y="3"/>
                    <a:pt x="820" y="3"/>
                    <a:pt x="820" y="3"/>
                  </a:cubicBezTo>
                  <a:cubicBezTo>
                    <a:pt x="805" y="2"/>
                    <a:pt x="790" y="1"/>
                    <a:pt x="776" y="0"/>
                  </a:cubicBezTo>
                </a:path>
              </a:pathLst>
            </a:custGeom>
            <a:solidFill>
              <a:srgbClr val="2E3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2" name="íŝľiḍè">
              <a:extLst>
                <a:ext uri="{FF2B5EF4-FFF2-40B4-BE49-F238E27FC236}">
                  <a16:creationId xmlns:a16="http://schemas.microsoft.com/office/drawing/2014/main" id="{F5D04CC4-ABEC-84E4-6E39-9B22234E0120}"/>
                </a:ext>
              </a:extLst>
            </p:cNvPr>
            <p:cNvSpPr/>
            <p:nvPr/>
          </p:nvSpPr>
          <p:spPr bwMode="auto">
            <a:xfrm>
              <a:off x="2978478" y="2704107"/>
              <a:ext cx="121098" cy="121098"/>
            </a:xfrm>
            <a:custGeom>
              <a:avLst/>
              <a:gdLst>
                <a:gd name="T0" fmla="*/ 43 w 67"/>
                <a:gd name="T1" fmla="*/ 0 h 66"/>
                <a:gd name="T2" fmla="*/ 0 w 67"/>
                <a:gd name="T3" fmla="*/ 19 h 66"/>
                <a:gd name="T4" fmla="*/ 28 w 67"/>
                <a:gd name="T5" fmla="*/ 66 h 66"/>
                <a:gd name="T6" fmla="*/ 67 w 67"/>
                <a:gd name="T7" fmla="*/ 43 h 66"/>
                <a:gd name="T8" fmla="*/ 43 w 67"/>
                <a:gd name="T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6">
                  <a:moveTo>
                    <a:pt x="43" y="0"/>
                  </a:moveTo>
                  <a:cubicBezTo>
                    <a:pt x="29" y="6"/>
                    <a:pt x="14" y="12"/>
                    <a:pt x="0" y="19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43" y="0"/>
                    <a:pt x="43" y="0"/>
                    <a:pt x="43" y="0"/>
                  </a:cubicBezTo>
                </a:path>
              </a:pathLst>
            </a:custGeom>
            <a:solidFill>
              <a:srgbClr val="D77B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3" name="íṩḻiḍè">
              <a:extLst>
                <a:ext uri="{FF2B5EF4-FFF2-40B4-BE49-F238E27FC236}">
                  <a16:creationId xmlns:a16="http://schemas.microsoft.com/office/drawing/2014/main" id="{521893C9-F71F-91B6-842F-4B642E5B58CE}"/>
                </a:ext>
              </a:extLst>
            </p:cNvPr>
            <p:cNvSpPr/>
            <p:nvPr/>
          </p:nvSpPr>
          <p:spPr bwMode="auto">
            <a:xfrm>
              <a:off x="3462861" y="2752546"/>
              <a:ext cx="298705" cy="298705"/>
            </a:xfrm>
            <a:custGeom>
              <a:avLst/>
              <a:gdLst>
                <a:gd name="T0" fmla="*/ 86 w 165"/>
                <a:gd name="T1" fmla="*/ 121 h 162"/>
                <a:gd name="T2" fmla="*/ 120 w 165"/>
                <a:gd name="T3" fmla="*/ 155 h 162"/>
                <a:gd name="T4" fmla="*/ 138 w 165"/>
                <a:gd name="T5" fmla="*/ 162 h 162"/>
                <a:gd name="T6" fmla="*/ 157 w 165"/>
                <a:gd name="T7" fmla="*/ 155 h 162"/>
                <a:gd name="T8" fmla="*/ 165 w 165"/>
                <a:gd name="T9" fmla="*/ 135 h 162"/>
                <a:gd name="T10" fmla="*/ 86 w 165"/>
                <a:gd name="T11" fmla="*/ 121 h 162"/>
                <a:gd name="T12" fmla="*/ 28 w 165"/>
                <a:gd name="T13" fmla="*/ 0 h 162"/>
                <a:gd name="T14" fmla="*/ 10 w 165"/>
                <a:gd name="T15" fmla="*/ 8 h 162"/>
                <a:gd name="T16" fmla="*/ 10 w 165"/>
                <a:gd name="T17" fmla="*/ 45 h 162"/>
                <a:gd name="T18" fmla="*/ 61 w 165"/>
                <a:gd name="T19" fmla="*/ 96 h 162"/>
                <a:gd name="T20" fmla="*/ 61 w 165"/>
                <a:gd name="T21" fmla="*/ 22 h 162"/>
                <a:gd name="T22" fmla="*/ 47 w 165"/>
                <a:gd name="T23" fmla="*/ 8 h 162"/>
                <a:gd name="T24" fmla="*/ 28 w 165"/>
                <a:gd name="T2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162">
                  <a:moveTo>
                    <a:pt x="86" y="121"/>
                  </a:moveTo>
                  <a:cubicBezTo>
                    <a:pt x="120" y="155"/>
                    <a:pt x="120" y="155"/>
                    <a:pt x="120" y="155"/>
                  </a:cubicBezTo>
                  <a:cubicBezTo>
                    <a:pt x="125" y="160"/>
                    <a:pt x="132" y="162"/>
                    <a:pt x="138" y="162"/>
                  </a:cubicBezTo>
                  <a:cubicBezTo>
                    <a:pt x="145" y="162"/>
                    <a:pt x="152" y="160"/>
                    <a:pt x="157" y="155"/>
                  </a:cubicBezTo>
                  <a:cubicBezTo>
                    <a:pt x="162" y="149"/>
                    <a:pt x="165" y="142"/>
                    <a:pt x="165" y="135"/>
                  </a:cubicBezTo>
                  <a:cubicBezTo>
                    <a:pt x="131" y="131"/>
                    <a:pt x="104" y="126"/>
                    <a:pt x="86" y="121"/>
                  </a:cubicBezTo>
                  <a:moveTo>
                    <a:pt x="28" y="0"/>
                  </a:moveTo>
                  <a:cubicBezTo>
                    <a:pt x="22" y="0"/>
                    <a:pt x="15" y="3"/>
                    <a:pt x="10" y="8"/>
                  </a:cubicBezTo>
                  <a:cubicBezTo>
                    <a:pt x="0" y="18"/>
                    <a:pt x="0" y="35"/>
                    <a:pt x="10" y="45"/>
                  </a:cubicBezTo>
                  <a:cubicBezTo>
                    <a:pt x="61" y="96"/>
                    <a:pt x="61" y="96"/>
                    <a:pt x="61" y="96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2" y="3"/>
                    <a:pt x="35" y="0"/>
                    <a:pt x="28" y="0"/>
                  </a:cubicBezTo>
                </a:path>
              </a:pathLst>
            </a:custGeom>
            <a:solidFill>
              <a:srgbClr val="2E3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4" name="îṥḻïdè">
              <a:extLst>
                <a:ext uri="{FF2B5EF4-FFF2-40B4-BE49-F238E27FC236}">
                  <a16:creationId xmlns:a16="http://schemas.microsoft.com/office/drawing/2014/main" id="{56879F25-61C1-1C01-F8F3-555A9FDF7B0A}"/>
                </a:ext>
              </a:extLst>
            </p:cNvPr>
            <p:cNvSpPr/>
            <p:nvPr/>
          </p:nvSpPr>
          <p:spPr bwMode="auto">
            <a:xfrm>
              <a:off x="2566750" y="3164268"/>
              <a:ext cx="48438" cy="379435"/>
            </a:xfrm>
            <a:custGeom>
              <a:avLst/>
              <a:gdLst>
                <a:gd name="T0" fmla="*/ 0 w 25"/>
                <a:gd name="T1" fmla="*/ 0 h 208"/>
                <a:gd name="T2" fmla="*/ 0 w 25"/>
                <a:gd name="T3" fmla="*/ 1 h 208"/>
                <a:gd name="T4" fmla="*/ 0 w 25"/>
                <a:gd name="T5" fmla="*/ 1 h 208"/>
                <a:gd name="T6" fmla="*/ 0 w 25"/>
                <a:gd name="T7" fmla="*/ 208 h 208"/>
                <a:gd name="T8" fmla="*/ 25 w 25"/>
                <a:gd name="T9" fmla="*/ 182 h 208"/>
                <a:gd name="T10" fmla="*/ 25 w 25"/>
                <a:gd name="T11" fmla="*/ 26 h 208"/>
                <a:gd name="T12" fmla="*/ 0 w 25"/>
                <a:gd name="T13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08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14" y="208"/>
                    <a:pt x="25" y="196"/>
                    <a:pt x="25" y="182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12"/>
                    <a:pt x="14" y="1"/>
                    <a:pt x="0" y="0"/>
                  </a:cubicBezTo>
                </a:path>
              </a:pathLst>
            </a:custGeom>
            <a:solidFill>
              <a:srgbClr val="2E3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5" name="ïSḷîḓê">
              <a:extLst>
                <a:ext uri="{FF2B5EF4-FFF2-40B4-BE49-F238E27FC236}">
                  <a16:creationId xmlns:a16="http://schemas.microsoft.com/office/drawing/2014/main" id="{07AEB3A5-CF3C-EC25-1978-3AA436694068}"/>
                </a:ext>
              </a:extLst>
            </p:cNvPr>
            <p:cNvSpPr/>
            <p:nvPr/>
          </p:nvSpPr>
          <p:spPr bwMode="auto">
            <a:xfrm>
              <a:off x="2445658" y="3115830"/>
              <a:ext cx="121098" cy="589335"/>
            </a:xfrm>
            <a:custGeom>
              <a:avLst/>
              <a:gdLst>
                <a:gd name="T0" fmla="*/ 38 w 67"/>
                <a:gd name="T1" fmla="*/ 59 h 323"/>
                <a:gd name="T2" fmla="*/ 0 w 67"/>
                <a:gd name="T3" fmla="*/ 254 h 323"/>
                <a:gd name="T4" fmla="*/ 4 w 67"/>
                <a:gd name="T5" fmla="*/ 322 h 323"/>
                <a:gd name="T6" fmla="*/ 19 w 67"/>
                <a:gd name="T7" fmla="*/ 323 h 323"/>
                <a:gd name="T8" fmla="*/ 46 w 67"/>
                <a:gd name="T9" fmla="*/ 323 h 323"/>
                <a:gd name="T10" fmla="*/ 60 w 67"/>
                <a:gd name="T11" fmla="*/ 323 h 323"/>
                <a:gd name="T12" fmla="*/ 64 w 67"/>
                <a:gd name="T13" fmla="*/ 323 h 323"/>
                <a:gd name="T14" fmla="*/ 66 w 67"/>
                <a:gd name="T15" fmla="*/ 323 h 323"/>
                <a:gd name="T16" fmla="*/ 66 w 67"/>
                <a:gd name="T17" fmla="*/ 323 h 323"/>
                <a:gd name="T18" fmla="*/ 67 w 67"/>
                <a:gd name="T19" fmla="*/ 323 h 323"/>
                <a:gd name="T20" fmla="*/ 67 w 67"/>
                <a:gd name="T21" fmla="*/ 323 h 323"/>
                <a:gd name="T22" fmla="*/ 67 w 67"/>
                <a:gd name="T23" fmla="*/ 234 h 323"/>
                <a:gd name="T24" fmla="*/ 67 w 67"/>
                <a:gd name="T25" fmla="*/ 234 h 323"/>
                <a:gd name="T26" fmla="*/ 65 w 67"/>
                <a:gd name="T27" fmla="*/ 233 h 323"/>
                <a:gd name="T28" fmla="*/ 65 w 67"/>
                <a:gd name="T29" fmla="*/ 233 h 323"/>
                <a:gd name="T30" fmla="*/ 39 w 67"/>
                <a:gd name="T31" fmla="*/ 208 h 323"/>
                <a:gd name="T32" fmla="*/ 38 w 67"/>
                <a:gd name="T33" fmla="*/ 59 h 323"/>
                <a:gd name="T34" fmla="*/ 67 w 67"/>
                <a:gd name="T35" fmla="*/ 0 h 323"/>
                <a:gd name="T36" fmla="*/ 51 w 67"/>
                <a:gd name="T37" fmla="*/ 30 h 323"/>
                <a:gd name="T38" fmla="*/ 64 w 67"/>
                <a:gd name="T39" fmla="*/ 27 h 323"/>
                <a:gd name="T40" fmla="*/ 67 w 67"/>
                <a:gd name="T41" fmla="*/ 27 h 323"/>
                <a:gd name="T42" fmla="*/ 67 w 67"/>
                <a:gd name="T43" fmla="*/ 26 h 323"/>
                <a:gd name="T44" fmla="*/ 67 w 67"/>
                <a:gd name="T4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7" h="323">
                  <a:moveTo>
                    <a:pt x="38" y="59"/>
                  </a:moveTo>
                  <a:cubicBezTo>
                    <a:pt x="13" y="119"/>
                    <a:pt x="0" y="185"/>
                    <a:pt x="0" y="254"/>
                  </a:cubicBezTo>
                  <a:cubicBezTo>
                    <a:pt x="0" y="277"/>
                    <a:pt x="1" y="300"/>
                    <a:pt x="4" y="322"/>
                  </a:cubicBezTo>
                  <a:cubicBezTo>
                    <a:pt x="9" y="323"/>
                    <a:pt x="14" y="323"/>
                    <a:pt x="19" y="323"/>
                  </a:cubicBezTo>
                  <a:cubicBezTo>
                    <a:pt x="28" y="323"/>
                    <a:pt x="37" y="323"/>
                    <a:pt x="46" y="323"/>
                  </a:cubicBezTo>
                  <a:cubicBezTo>
                    <a:pt x="51" y="323"/>
                    <a:pt x="55" y="323"/>
                    <a:pt x="60" y="323"/>
                  </a:cubicBezTo>
                  <a:cubicBezTo>
                    <a:pt x="62" y="323"/>
                    <a:pt x="63" y="323"/>
                    <a:pt x="64" y="323"/>
                  </a:cubicBezTo>
                  <a:cubicBezTo>
                    <a:pt x="65" y="323"/>
                    <a:pt x="65" y="323"/>
                    <a:pt x="66" y="323"/>
                  </a:cubicBezTo>
                  <a:cubicBezTo>
                    <a:pt x="66" y="323"/>
                    <a:pt x="66" y="323"/>
                    <a:pt x="66" y="323"/>
                  </a:cubicBezTo>
                  <a:cubicBezTo>
                    <a:pt x="67" y="323"/>
                    <a:pt x="67" y="323"/>
                    <a:pt x="67" y="323"/>
                  </a:cubicBezTo>
                  <a:cubicBezTo>
                    <a:pt x="67" y="323"/>
                    <a:pt x="67" y="323"/>
                    <a:pt x="67" y="323"/>
                  </a:cubicBezTo>
                  <a:cubicBezTo>
                    <a:pt x="67" y="234"/>
                    <a:pt x="67" y="234"/>
                    <a:pt x="67" y="234"/>
                  </a:cubicBezTo>
                  <a:cubicBezTo>
                    <a:pt x="67" y="234"/>
                    <a:pt x="67" y="234"/>
                    <a:pt x="67" y="234"/>
                  </a:cubicBezTo>
                  <a:cubicBezTo>
                    <a:pt x="67" y="234"/>
                    <a:pt x="66" y="233"/>
                    <a:pt x="65" y="233"/>
                  </a:cubicBezTo>
                  <a:cubicBezTo>
                    <a:pt x="65" y="233"/>
                    <a:pt x="65" y="233"/>
                    <a:pt x="65" y="233"/>
                  </a:cubicBezTo>
                  <a:cubicBezTo>
                    <a:pt x="50" y="233"/>
                    <a:pt x="39" y="222"/>
                    <a:pt x="39" y="208"/>
                  </a:cubicBezTo>
                  <a:cubicBezTo>
                    <a:pt x="38" y="59"/>
                    <a:pt x="38" y="59"/>
                    <a:pt x="38" y="59"/>
                  </a:cubicBezTo>
                  <a:moveTo>
                    <a:pt x="67" y="0"/>
                  </a:moveTo>
                  <a:cubicBezTo>
                    <a:pt x="62" y="10"/>
                    <a:pt x="56" y="20"/>
                    <a:pt x="51" y="30"/>
                  </a:cubicBezTo>
                  <a:cubicBezTo>
                    <a:pt x="55" y="28"/>
                    <a:pt x="59" y="27"/>
                    <a:pt x="64" y="27"/>
                  </a:cubicBezTo>
                  <a:cubicBezTo>
                    <a:pt x="65" y="27"/>
                    <a:pt x="67" y="27"/>
                    <a:pt x="67" y="27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7" y="0"/>
                    <a:pt x="67" y="0"/>
                    <a:pt x="67" y="0"/>
                  </a:cubicBezTo>
                </a:path>
              </a:pathLst>
            </a:custGeom>
            <a:solidFill>
              <a:srgbClr val="E3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6" name="îšľîḓé">
              <a:extLst>
                <a:ext uri="{FF2B5EF4-FFF2-40B4-BE49-F238E27FC236}">
                  <a16:creationId xmlns:a16="http://schemas.microsoft.com/office/drawing/2014/main" id="{2CD5B6A1-B442-AC94-E503-600BF82E0A20}"/>
                </a:ext>
              </a:extLst>
            </p:cNvPr>
            <p:cNvSpPr/>
            <p:nvPr/>
          </p:nvSpPr>
          <p:spPr bwMode="auto">
            <a:xfrm>
              <a:off x="2453729" y="3705165"/>
              <a:ext cx="121098" cy="169537"/>
            </a:xfrm>
            <a:custGeom>
              <a:avLst/>
              <a:gdLst>
                <a:gd name="T0" fmla="*/ 0 w 65"/>
                <a:gd name="T1" fmla="*/ 0 h 92"/>
                <a:gd name="T2" fmla="*/ 21 w 65"/>
                <a:gd name="T3" fmla="*/ 91 h 92"/>
                <a:gd name="T4" fmla="*/ 42 w 65"/>
                <a:gd name="T5" fmla="*/ 92 h 92"/>
                <a:gd name="T6" fmla="*/ 65 w 65"/>
                <a:gd name="T7" fmla="*/ 91 h 92"/>
                <a:gd name="T8" fmla="*/ 65 w 65"/>
                <a:gd name="T9" fmla="*/ 91 h 92"/>
                <a:gd name="T10" fmla="*/ 65 w 65"/>
                <a:gd name="T11" fmla="*/ 1 h 92"/>
                <a:gd name="T12" fmla="*/ 62 w 65"/>
                <a:gd name="T13" fmla="*/ 1 h 92"/>
                <a:gd name="T14" fmla="*/ 62 w 65"/>
                <a:gd name="T15" fmla="*/ 1 h 92"/>
                <a:gd name="T16" fmla="*/ 60 w 65"/>
                <a:gd name="T17" fmla="*/ 1 h 92"/>
                <a:gd name="T18" fmla="*/ 56 w 65"/>
                <a:gd name="T19" fmla="*/ 1 h 92"/>
                <a:gd name="T20" fmla="*/ 42 w 65"/>
                <a:gd name="T21" fmla="*/ 1 h 92"/>
                <a:gd name="T22" fmla="*/ 15 w 65"/>
                <a:gd name="T23" fmla="*/ 1 h 92"/>
                <a:gd name="T24" fmla="*/ 0 w 65"/>
                <a:gd name="T25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" h="92">
                  <a:moveTo>
                    <a:pt x="0" y="0"/>
                  </a:moveTo>
                  <a:cubicBezTo>
                    <a:pt x="4" y="32"/>
                    <a:pt x="11" y="62"/>
                    <a:pt x="21" y="91"/>
                  </a:cubicBezTo>
                  <a:cubicBezTo>
                    <a:pt x="28" y="91"/>
                    <a:pt x="35" y="92"/>
                    <a:pt x="42" y="92"/>
                  </a:cubicBezTo>
                  <a:cubicBezTo>
                    <a:pt x="49" y="92"/>
                    <a:pt x="57" y="91"/>
                    <a:pt x="65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4" y="1"/>
                    <a:pt x="63" y="1"/>
                    <a:pt x="62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1"/>
                    <a:pt x="61" y="1"/>
                    <a:pt x="60" y="1"/>
                  </a:cubicBezTo>
                  <a:cubicBezTo>
                    <a:pt x="59" y="1"/>
                    <a:pt x="58" y="1"/>
                    <a:pt x="56" y="1"/>
                  </a:cubicBezTo>
                  <a:cubicBezTo>
                    <a:pt x="51" y="1"/>
                    <a:pt x="47" y="1"/>
                    <a:pt x="42" y="1"/>
                  </a:cubicBezTo>
                  <a:cubicBezTo>
                    <a:pt x="33" y="1"/>
                    <a:pt x="24" y="1"/>
                    <a:pt x="15" y="1"/>
                  </a:cubicBezTo>
                  <a:cubicBezTo>
                    <a:pt x="10" y="1"/>
                    <a:pt x="5" y="1"/>
                    <a:pt x="0" y="0"/>
                  </a:cubicBezTo>
                </a:path>
              </a:pathLst>
            </a:custGeom>
            <a:solidFill>
              <a:srgbClr val="575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7" name="î$ḷiḑê">
              <a:extLst>
                <a:ext uri="{FF2B5EF4-FFF2-40B4-BE49-F238E27FC236}">
                  <a16:creationId xmlns:a16="http://schemas.microsoft.com/office/drawing/2014/main" id="{D8E956F0-FD00-8A0E-0D9F-B702A05413EB}"/>
                </a:ext>
              </a:extLst>
            </p:cNvPr>
            <p:cNvSpPr/>
            <p:nvPr/>
          </p:nvSpPr>
          <p:spPr bwMode="auto">
            <a:xfrm>
              <a:off x="2518312" y="3164268"/>
              <a:ext cx="48438" cy="379435"/>
            </a:xfrm>
            <a:custGeom>
              <a:avLst/>
              <a:gdLst>
                <a:gd name="T0" fmla="*/ 26 w 29"/>
                <a:gd name="T1" fmla="*/ 0 h 207"/>
                <a:gd name="T2" fmla="*/ 13 w 29"/>
                <a:gd name="T3" fmla="*/ 3 h 207"/>
                <a:gd name="T4" fmla="*/ 0 w 29"/>
                <a:gd name="T5" fmla="*/ 32 h 207"/>
                <a:gd name="T6" fmla="*/ 1 w 29"/>
                <a:gd name="T7" fmla="*/ 181 h 207"/>
                <a:gd name="T8" fmla="*/ 27 w 29"/>
                <a:gd name="T9" fmla="*/ 206 h 207"/>
                <a:gd name="T10" fmla="*/ 27 w 29"/>
                <a:gd name="T11" fmla="*/ 206 h 207"/>
                <a:gd name="T12" fmla="*/ 29 w 29"/>
                <a:gd name="T13" fmla="*/ 207 h 207"/>
                <a:gd name="T14" fmla="*/ 29 w 29"/>
                <a:gd name="T15" fmla="*/ 207 h 207"/>
                <a:gd name="T16" fmla="*/ 29 w 29"/>
                <a:gd name="T17" fmla="*/ 207 h 207"/>
                <a:gd name="T18" fmla="*/ 29 w 29"/>
                <a:gd name="T19" fmla="*/ 207 h 207"/>
                <a:gd name="T20" fmla="*/ 29 w 29"/>
                <a:gd name="T21" fmla="*/ 0 h 207"/>
                <a:gd name="T22" fmla="*/ 29 w 29"/>
                <a:gd name="T23" fmla="*/ 0 h 207"/>
                <a:gd name="T24" fmla="*/ 26 w 29"/>
                <a:gd name="T25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207">
                  <a:moveTo>
                    <a:pt x="26" y="0"/>
                  </a:moveTo>
                  <a:cubicBezTo>
                    <a:pt x="21" y="0"/>
                    <a:pt x="17" y="1"/>
                    <a:pt x="13" y="3"/>
                  </a:cubicBezTo>
                  <a:cubicBezTo>
                    <a:pt x="9" y="12"/>
                    <a:pt x="4" y="22"/>
                    <a:pt x="0" y="32"/>
                  </a:cubicBezTo>
                  <a:cubicBezTo>
                    <a:pt x="1" y="181"/>
                    <a:pt x="1" y="181"/>
                    <a:pt x="1" y="181"/>
                  </a:cubicBezTo>
                  <a:cubicBezTo>
                    <a:pt x="1" y="195"/>
                    <a:pt x="12" y="206"/>
                    <a:pt x="27" y="206"/>
                  </a:cubicBezTo>
                  <a:cubicBezTo>
                    <a:pt x="27" y="206"/>
                    <a:pt x="27" y="206"/>
                    <a:pt x="27" y="206"/>
                  </a:cubicBezTo>
                  <a:cubicBezTo>
                    <a:pt x="28" y="206"/>
                    <a:pt x="29" y="207"/>
                    <a:pt x="29" y="207"/>
                  </a:cubicBezTo>
                  <a:cubicBezTo>
                    <a:pt x="29" y="207"/>
                    <a:pt x="29" y="207"/>
                    <a:pt x="29" y="207"/>
                  </a:cubicBezTo>
                  <a:cubicBezTo>
                    <a:pt x="29" y="207"/>
                    <a:pt x="29" y="207"/>
                    <a:pt x="29" y="207"/>
                  </a:cubicBezTo>
                  <a:cubicBezTo>
                    <a:pt x="29" y="207"/>
                    <a:pt x="29" y="207"/>
                    <a:pt x="29" y="20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7" y="0"/>
                    <a:pt x="26" y="0"/>
                  </a:cubicBezTo>
                </a:path>
              </a:pathLst>
            </a:custGeom>
            <a:solidFill>
              <a:srgbClr val="575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8" name="iŝḷïḍé">
              <a:extLst>
                <a:ext uri="{FF2B5EF4-FFF2-40B4-BE49-F238E27FC236}">
                  <a16:creationId xmlns:a16="http://schemas.microsoft.com/office/drawing/2014/main" id="{B09A9AD0-7724-C2E5-CB63-3DEC6E5484D1}"/>
                </a:ext>
              </a:extLst>
            </p:cNvPr>
            <p:cNvSpPr/>
            <p:nvPr/>
          </p:nvSpPr>
          <p:spPr bwMode="auto">
            <a:xfrm>
              <a:off x="3753491" y="3632505"/>
              <a:ext cx="80731" cy="24222"/>
            </a:xfrm>
            <a:custGeom>
              <a:avLst/>
              <a:gdLst>
                <a:gd name="T0" fmla="*/ 0 w 42"/>
                <a:gd name="T1" fmla="*/ 0 h 14"/>
                <a:gd name="T2" fmla="*/ 42 w 42"/>
                <a:gd name="T3" fmla="*/ 14 h 14"/>
                <a:gd name="T4" fmla="*/ 0 w 42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14">
                  <a:moveTo>
                    <a:pt x="0" y="0"/>
                  </a:moveTo>
                  <a:cubicBezTo>
                    <a:pt x="6" y="5"/>
                    <a:pt x="21" y="10"/>
                    <a:pt x="42" y="14"/>
                  </a:cubicBezTo>
                  <a:cubicBezTo>
                    <a:pt x="21" y="10"/>
                    <a:pt x="6" y="5"/>
                    <a:pt x="0" y="0"/>
                  </a:cubicBezTo>
                </a:path>
              </a:pathLst>
            </a:custGeom>
            <a:solidFill>
              <a:srgbClr val="E4B4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9" name="îṩḻiḓè">
              <a:extLst>
                <a:ext uri="{FF2B5EF4-FFF2-40B4-BE49-F238E27FC236}">
                  <a16:creationId xmlns:a16="http://schemas.microsoft.com/office/drawing/2014/main" id="{0CE31670-8AB7-9FFC-36A3-66319EF9CCF7}"/>
                </a:ext>
              </a:extLst>
            </p:cNvPr>
            <p:cNvSpPr/>
            <p:nvPr/>
          </p:nvSpPr>
          <p:spPr bwMode="auto">
            <a:xfrm>
              <a:off x="3664685" y="3406459"/>
              <a:ext cx="80731" cy="24222"/>
            </a:xfrm>
            <a:custGeom>
              <a:avLst/>
              <a:gdLst>
                <a:gd name="T0" fmla="*/ 0 w 42"/>
                <a:gd name="T1" fmla="*/ 0 h 15"/>
                <a:gd name="T2" fmla="*/ 42 w 42"/>
                <a:gd name="T3" fmla="*/ 15 h 15"/>
                <a:gd name="T4" fmla="*/ 0 w 42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15">
                  <a:moveTo>
                    <a:pt x="0" y="0"/>
                  </a:moveTo>
                  <a:cubicBezTo>
                    <a:pt x="6" y="5"/>
                    <a:pt x="21" y="10"/>
                    <a:pt x="42" y="15"/>
                  </a:cubicBezTo>
                  <a:cubicBezTo>
                    <a:pt x="21" y="10"/>
                    <a:pt x="6" y="5"/>
                    <a:pt x="0" y="0"/>
                  </a:cubicBezTo>
                </a:path>
              </a:pathLst>
            </a:custGeom>
            <a:solidFill>
              <a:srgbClr val="E4B4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0" name="ïŝľïḑe">
              <a:extLst>
                <a:ext uri="{FF2B5EF4-FFF2-40B4-BE49-F238E27FC236}">
                  <a16:creationId xmlns:a16="http://schemas.microsoft.com/office/drawing/2014/main" id="{0BA05060-7C0B-F29D-0B5B-87EF20EBE47B}"/>
                </a:ext>
              </a:extLst>
            </p:cNvPr>
            <p:cNvSpPr/>
            <p:nvPr/>
          </p:nvSpPr>
          <p:spPr bwMode="auto">
            <a:xfrm>
              <a:off x="4076413" y="3172344"/>
              <a:ext cx="32292" cy="16146"/>
            </a:xfrm>
            <a:custGeom>
              <a:avLst/>
              <a:gdLst>
                <a:gd name="T0" fmla="*/ 14 w 14"/>
                <a:gd name="T1" fmla="*/ 6 h 6"/>
                <a:gd name="T2" fmla="*/ 14 w 14"/>
                <a:gd name="T3" fmla="*/ 6 h 6"/>
                <a:gd name="T4" fmla="*/ 14 w 14"/>
                <a:gd name="T5" fmla="*/ 6 h 6"/>
                <a:gd name="T6" fmla="*/ 0 w 14"/>
                <a:gd name="T7" fmla="*/ 0 h 6"/>
                <a:gd name="T8" fmla="*/ 14 w 14"/>
                <a:gd name="T9" fmla="*/ 6 h 6"/>
                <a:gd name="T10" fmla="*/ 0 w 14"/>
                <a:gd name="T11" fmla="*/ 0 h 6"/>
                <a:gd name="T12" fmla="*/ 0 w 14"/>
                <a:gd name="T13" fmla="*/ 0 h 6"/>
                <a:gd name="T14" fmla="*/ 0 w 14"/>
                <a:gd name="T15" fmla="*/ 0 h 6"/>
                <a:gd name="T16" fmla="*/ 0 w 14"/>
                <a:gd name="T17" fmla="*/ 0 h 6"/>
                <a:gd name="T18" fmla="*/ 0 w 14"/>
                <a:gd name="T19" fmla="*/ 0 h 6"/>
                <a:gd name="T20" fmla="*/ 0 w 14"/>
                <a:gd name="T21" fmla="*/ 0 h 6"/>
                <a:gd name="T22" fmla="*/ 0 w 14"/>
                <a:gd name="T2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6">
                  <a:moveTo>
                    <a:pt x="14" y="6"/>
                  </a:move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moveTo>
                    <a:pt x="0" y="0"/>
                  </a:moveTo>
                  <a:cubicBezTo>
                    <a:pt x="3" y="2"/>
                    <a:pt x="8" y="4"/>
                    <a:pt x="14" y="6"/>
                  </a:cubicBezTo>
                  <a:cubicBezTo>
                    <a:pt x="8" y="4"/>
                    <a:pt x="3" y="2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4B4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1" name="íṧliḍe">
              <a:extLst>
                <a:ext uri="{FF2B5EF4-FFF2-40B4-BE49-F238E27FC236}">
                  <a16:creationId xmlns:a16="http://schemas.microsoft.com/office/drawing/2014/main" id="{105B118E-DB62-AA81-67E4-D4F0A09C9479}"/>
                </a:ext>
              </a:extLst>
            </p:cNvPr>
            <p:cNvSpPr/>
            <p:nvPr/>
          </p:nvSpPr>
          <p:spPr bwMode="auto">
            <a:xfrm>
              <a:off x="3583954" y="2954369"/>
              <a:ext cx="32292" cy="16146"/>
            </a:xfrm>
            <a:custGeom>
              <a:avLst/>
              <a:gdLst>
                <a:gd name="T0" fmla="*/ 0 w 20"/>
                <a:gd name="T1" fmla="*/ 1 h 9"/>
                <a:gd name="T2" fmla="*/ 20 w 20"/>
                <a:gd name="T3" fmla="*/ 9 h 9"/>
                <a:gd name="T4" fmla="*/ 0 w 20"/>
                <a:gd name="T5" fmla="*/ 1 h 9"/>
                <a:gd name="T6" fmla="*/ 0 w 20"/>
                <a:gd name="T7" fmla="*/ 0 h 9"/>
                <a:gd name="T8" fmla="*/ 0 w 20"/>
                <a:gd name="T9" fmla="*/ 0 h 9"/>
                <a:gd name="T10" fmla="*/ 0 w 20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9">
                  <a:moveTo>
                    <a:pt x="0" y="1"/>
                  </a:moveTo>
                  <a:cubicBezTo>
                    <a:pt x="4" y="3"/>
                    <a:pt x="11" y="6"/>
                    <a:pt x="20" y="9"/>
                  </a:cubicBezTo>
                  <a:cubicBezTo>
                    <a:pt x="11" y="6"/>
                    <a:pt x="4" y="3"/>
                    <a:pt x="0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4B4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2" name="î$1iḍè">
              <a:extLst>
                <a:ext uri="{FF2B5EF4-FFF2-40B4-BE49-F238E27FC236}">
                  <a16:creationId xmlns:a16="http://schemas.microsoft.com/office/drawing/2014/main" id="{FF9799DE-A841-20F8-2053-8C100E95F3B6}"/>
                </a:ext>
              </a:extLst>
            </p:cNvPr>
            <p:cNvSpPr/>
            <p:nvPr/>
          </p:nvSpPr>
          <p:spPr bwMode="auto">
            <a:xfrm>
              <a:off x="2413366" y="2647593"/>
              <a:ext cx="1872947" cy="1864876"/>
            </a:xfrm>
            <a:prstGeom prst="ellipse">
              <a:avLst/>
            </a:prstGeom>
            <a:solidFill>
              <a:srgbClr val="E2A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3" name="íṣlidê">
              <a:extLst>
                <a:ext uri="{FF2B5EF4-FFF2-40B4-BE49-F238E27FC236}">
                  <a16:creationId xmlns:a16="http://schemas.microsoft.com/office/drawing/2014/main" id="{B8855124-B6D8-652B-8AEC-C3C04D84425A}"/>
                </a:ext>
              </a:extLst>
            </p:cNvPr>
            <p:cNvSpPr/>
            <p:nvPr/>
          </p:nvSpPr>
          <p:spPr bwMode="auto">
            <a:xfrm>
              <a:off x="2324560" y="2671815"/>
              <a:ext cx="1872947" cy="1864876"/>
            </a:xfrm>
            <a:prstGeom prst="ellipse">
              <a:avLst/>
            </a:prstGeom>
            <a:solidFill>
              <a:srgbClr val="F9B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4" name="ïš1íḋê">
              <a:extLst>
                <a:ext uri="{FF2B5EF4-FFF2-40B4-BE49-F238E27FC236}">
                  <a16:creationId xmlns:a16="http://schemas.microsoft.com/office/drawing/2014/main" id="{7EBC3158-5E0D-6812-44AF-89FB346DF18F}"/>
                </a:ext>
              </a:extLst>
            </p:cNvPr>
            <p:cNvSpPr/>
            <p:nvPr/>
          </p:nvSpPr>
          <p:spPr bwMode="auto">
            <a:xfrm>
              <a:off x="2381074" y="2720253"/>
              <a:ext cx="1767999" cy="1776070"/>
            </a:xfrm>
            <a:custGeom>
              <a:avLst/>
              <a:gdLst>
                <a:gd name="T0" fmla="*/ 485 w 970"/>
                <a:gd name="T1" fmla="*/ 0 h 970"/>
                <a:gd name="T2" fmla="*/ 0 w 970"/>
                <a:gd name="T3" fmla="*/ 485 h 970"/>
                <a:gd name="T4" fmla="*/ 485 w 970"/>
                <a:gd name="T5" fmla="*/ 970 h 970"/>
                <a:gd name="T6" fmla="*/ 970 w 970"/>
                <a:gd name="T7" fmla="*/ 485 h 970"/>
                <a:gd name="T8" fmla="*/ 485 w 970"/>
                <a:gd name="T9" fmla="*/ 0 h 970"/>
                <a:gd name="T10" fmla="*/ 485 w 970"/>
                <a:gd name="T11" fmla="*/ 952 h 970"/>
                <a:gd name="T12" fmla="*/ 17 w 970"/>
                <a:gd name="T13" fmla="*/ 485 h 970"/>
                <a:gd name="T14" fmla="*/ 485 w 970"/>
                <a:gd name="T15" fmla="*/ 18 h 970"/>
                <a:gd name="T16" fmla="*/ 952 w 970"/>
                <a:gd name="T17" fmla="*/ 485 h 970"/>
                <a:gd name="T18" fmla="*/ 485 w 970"/>
                <a:gd name="T19" fmla="*/ 952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70" h="970">
                  <a:moveTo>
                    <a:pt x="485" y="0"/>
                  </a:moveTo>
                  <a:cubicBezTo>
                    <a:pt x="217" y="0"/>
                    <a:pt x="0" y="217"/>
                    <a:pt x="0" y="485"/>
                  </a:cubicBezTo>
                  <a:cubicBezTo>
                    <a:pt x="0" y="753"/>
                    <a:pt x="217" y="970"/>
                    <a:pt x="485" y="970"/>
                  </a:cubicBezTo>
                  <a:cubicBezTo>
                    <a:pt x="753" y="970"/>
                    <a:pt x="970" y="753"/>
                    <a:pt x="970" y="485"/>
                  </a:cubicBezTo>
                  <a:cubicBezTo>
                    <a:pt x="970" y="217"/>
                    <a:pt x="753" y="0"/>
                    <a:pt x="485" y="0"/>
                  </a:cubicBezTo>
                  <a:close/>
                  <a:moveTo>
                    <a:pt x="485" y="952"/>
                  </a:moveTo>
                  <a:cubicBezTo>
                    <a:pt x="227" y="952"/>
                    <a:pt x="17" y="743"/>
                    <a:pt x="17" y="485"/>
                  </a:cubicBezTo>
                  <a:cubicBezTo>
                    <a:pt x="17" y="227"/>
                    <a:pt x="227" y="18"/>
                    <a:pt x="485" y="18"/>
                  </a:cubicBezTo>
                  <a:cubicBezTo>
                    <a:pt x="743" y="18"/>
                    <a:pt x="952" y="227"/>
                    <a:pt x="952" y="485"/>
                  </a:cubicBezTo>
                  <a:cubicBezTo>
                    <a:pt x="952" y="743"/>
                    <a:pt x="743" y="952"/>
                    <a:pt x="485" y="952"/>
                  </a:cubicBezTo>
                  <a:close/>
                </a:path>
              </a:pathLst>
            </a:custGeom>
            <a:solidFill>
              <a:srgbClr val="FDEE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5" name="îṡ1iḍe">
              <a:extLst>
                <a:ext uri="{FF2B5EF4-FFF2-40B4-BE49-F238E27FC236}">
                  <a16:creationId xmlns:a16="http://schemas.microsoft.com/office/drawing/2014/main" id="{8F93F9B6-3CDF-4706-A8D1-777B0CB34431}"/>
                </a:ext>
              </a:extLst>
            </p:cNvPr>
            <p:cNvSpPr/>
            <p:nvPr/>
          </p:nvSpPr>
          <p:spPr bwMode="auto">
            <a:xfrm>
              <a:off x="2623264" y="2970515"/>
              <a:ext cx="1275541" cy="1275541"/>
            </a:xfrm>
            <a:prstGeom prst="ellipse">
              <a:avLst/>
            </a:prstGeom>
            <a:solidFill>
              <a:srgbClr val="E2A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6" name="íśľíḓè">
              <a:extLst>
                <a:ext uri="{FF2B5EF4-FFF2-40B4-BE49-F238E27FC236}">
                  <a16:creationId xmlns:a16="http://schemas.microsoft.com/office/drawing/2014/main" id="{C1F913D9-7365-530F-8A33-55C88C3624CC}"/>
                </a:ext>
              </a:extLst>
            </p:cNvPr>
            <p:cNvSpPr/>
            <p:nvPr/>
          </p:nvSpPr>
          <p:spPr bwMode="auto">
            <a:xfrm>
              <a:off x="2687849" y="3010883"/>
              <a:ext cx="1202886" cy="1194810"/>
            </a:xfrm>
            <a:prstGeom prst="ellipse">
              <a:avLst/>
            </a:prstGeom>
            <a:solidFill>
              <a:srgbClr val="FDEE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7" name="íšḻïḋè">
              <a:extLst>
                <a:ext uri="{FF2B5EF4-FFF2-40B4-BE49-F238E27FC236}">
                  <a16:creationId xmlns:a16="http://schemas.microsoft.com/office/drawing/2014/main" id="{D60004C9-AC7E-4BED-F74C-A8E67091E3B2}"/>
                </a:ext>
              </a:extLst>
            </p:cNvPr>
            <p:cNvSpPr/>
            <p:nvPr/>
          </p:nvSpPr>
          <p:spPr bwMode="auto">
            <a:xfrm>
              <a:off x="3010770" y="3164268"/>
              <a:ext cx="524751" cy="888035"/>
            </a:xfrm>
            <a:custGeom>
              <a:avLst/>
              <a:gdLst>
                <a:gd name="T0" fmla="*/ 110 w 285"/>
                <a:gd name="T1" fmla="*/ 414 h 486"/>
                <a:gd name="T2" fmla="*/ 0 w 285"/>
                <a:gd name="T3" fmla="*/ 383 h 486"/>
                <a:gd name="T4" fmla="*/ 4 w 285"/>
                <a:gd name="T5" fmla="*/ 296 h 486"/>
                <a:gd name="T6" fmla="*/ 69 w 285"/>
                <a:gd name="T7" fmla="*/ 325 h 486"/>
                <a:gd name="T8" fmla="*/ 132 w 285"/>
                <a:gd name="T9" fmla="*/ 338 h 486"/>
                <a:gd name="T10" fmla="*/ 165 w 285"/>
                <a:gd name="T11" fmla="*/ 334 h 486"/>
                <a:gd name="T12" fmla="*/ 176 w 285"/>
                <a:gd name="T13" fmla="*/ 317 h 486"/>
                <a:gd name="T14" fmla="*/ 169 w 285"/>
                <a:gd name="T15" fmla="*/ 301 h 486"/>
                <a:gd name="T16" fmla="*/ 145 w 285"/>
                <a:gd name="T17" fmla="*/ 287 h 486"/>
                <a:gd name="T18" fmla="*/ 98 w 285"/>
                <a:gd name="T19" fmla="*/ 266 h 486"/>
                <a:gd name="T20" fmla="*/ 46 w 285"/>
                <a:gd name="T21" fmla="*/ 236 h 486"/>
                <a:gd name="T22" fmla="*/ 17 w 285"/>
                <a:gd name="T23" fmla="*/ 200 h 486"/>
                <a:gd name="T24" fmla="*/ 10 w 285"/>
                <a:gd name="T25" fmla="*/ 152 h 486"/>
                <a:gd name="T26" fmla="*/ 41 w 285"/>
                <a:gd name="T27" fmla="*/ 85 h 486"/>
                <a:gd name="T28" fmla="*/ 126 w 285"/>
                <a:gd name="T29" fmla="*/ 59 h 486"/>
                <a:gd name="T30" fmla="*/ 129 w 285"/>
                <a:gd name="T31" fmla="*/ 0 h 486"/>
                <a:gd name="T32" fmla="*/ 183 w 285"/>
                <a:gd name="T33" fmla="*/ 3 h 486"/>
                <a:gd name="T34" fmla="*/ 181 w 285"/>
                <a:gd name="T35" fmla="*/ 61 h 486"/>
                <a:gd name="T36" fmla="*/ 285 w 285"/>
                <a:gd name="T37" fmla="*/ 91 h 486"/>
                <a:gd name="T38" fmla="*/ 251 w 285"/>
                <a:gd name="T39" fmla="*/ 165 h 486"/>
                <a:gd name="T40" fmla="*/ 152 w 285"/>
                <a:gd name="T41" fmla="*/ 136 h 486"/>
                <a:gd name="T42" fmla="*/ 123 w 285"/>
                <a:gd name="T43" fmla="*/ 140 h 486"/>
                <a:gd name="T44" fmla="*/ 113 w 285"/>
                <a:gd name="T45" fmla="*/ 154 h 486"/>
                <a:gd name="T46" fmla="*/ 119 w 285"/>
                <a:gd name="T47" fmla="*/ 169 h 486"/>
                <a:gd name="T48" fmla="*/ 140 w 285"/>
                <a:gd name="T49" fmla="*/ 183 h 486"/>
                <a:gd name="T50" fmla="*/ 181 w 285"/>
                <a:gd name="T51" fmla="*/ 201 h 486"/>
                <a:gd name="T52" fmla="*/ 258 w 285"/>
                <a:gd name="T53" fmla="*/ 249 h 486"/>
                <a:gd name="T54" fmla="*/ 280 w 285"/>
                <a:gd name="T55" fmla="*/ 314 h 486"/>
                <a:gd name="T56" fmla="*/ 248 w 285"/>
                <a:gd name="T57" fmla="*/ 385 h 486"/>
                <a:gd name="T58" fmla="*/ 165 w 285"/>
                <a:gd name="T59" fmla="*/ 415 h 486"/>
                <a:gd name="T60" fmla="*/ 162 w 285"/>
                <a:gd name="T61" fmla="*/ 486 h 486"/>
                <a:gd name="T62" fmla="*/ 107 w 285"/>
                <a:gd name="T63" fmla="*/ 483 h 486"/>
                <a:gd name="T64" fmla="*/ 110 w 285"/>
                <a:gd name="T65" fmla="*/ 414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5" h="486">
                  <a:moveTo>
                    <a:pt x="110" y="414"/>
                  </a:moveTo>
                  <a:cubicBezTo>
                    <a:pt x="72" y="411"/>
                    <a:pt x="35" y="400"/>
                    <a:pt x="0" y="383"/>
                  </a:cubicBezTo>
                  <a:cubicBezTo>
                    <a:pt x="4" y="296"/>
                    <a:pt x="4" y="296"/>
                    <a:pt x="4" y="296"/>
                  </a:cubicBezTo>
                  <a:cubicBezTo>
                    <a:pt x="24" y="307"/>
                    <a:pt x="46" y="317"/>
                    <a:pt x="69" y="325"/>
                  </a:cubicBezTo>
                  <a:cubicBezTo>
                    <a:pt x="93" y="333"/>
                    <a:pt x="114" y="337"/>
                    <a:pt x="132" y="338"/>
                  </a:cubicBezTo>
                  <a:cubicBezTo>
                    <a:pt x="147" y="339"/>
                    <a:pt x="158" y="337"/>
                    <a:pt x="165" y="334"/>
                  </a:cubicBezTo>
                  <a:cubicBezTo>
                    <a:pt x="172" y="331"/>
                    <a:pt x="176" y="325"/>
                    <a:pt x="176" y="317"/>
                  </a:cubicBezTo>
                  <a:cubicBezTo>
                    <a:pt x="176" y="311"/>
                    <a:pt x="174" y="306"/>
                    <a:pt x="169" y="301"/>
                  </a:cubicBezTo>
                  <a:cubicBezTo>
                    <a:pt x="165" y="297"/>
                    <a:pt x="156" y="292"/>
                    <a:pt x="145" y="287"/>
                  </a:cubicBezTo>
                  <a:cubicBezTo>
                    <a:pt x="133" y="281"/>
                    <a:pt x="118" y="274"/>
                    <a:pt x="98" y="266"/>
                  </a:cubicBezTo>
                  <a:cubicBezTo>
                    <a:pt x="77" y="257"/>
                    <a:pt x="59" y="247"/>
                    <a:pt x="46" y="236"/>
                  </a:cubicBezTo>
                  <a:cubicBezTo>
                    <a:pt x="32" y="225"/>
                    <a:pt x="23" y="213"/>
                    <a:pt x="17" y="200"/>
                  </a:cubicBezTo>
                  <a:cubicBezTo>
                    <a:pt x="12" y="187"/>
                    <a:pt x="9" y="171"/>
                    <a:pt x="10" y="152"/>
                  </a:cubicBezTo>
                  <a:cubicBezTo>
                    <a:pt x="11" y="123"/>
                    <a:pt x="22" y="101"/>
                    <a:pt x="41" y="85"/>
                  </a:cubicBezTo>
                  <a:cubicBezTo>
                    <a:pt x="61" y="70"/>
                    <a:pt x="89" y="61"/>
                    <a:pt x="126" y="59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83" y="3"/>
                    <a:pt x="183" y="3"/>
                    <a:pt x="183" y="3"/>
                  </a:cubicBezTo>
                  <a:cubicBezTo>
                    <a:pt x="181" y="61"/>
                    <a:pt x="181" y="61"/>
                    <a:pt x="181" y="61"/>
                  </a:cubicBezTo>
                  <a:cubicBezTo>
                    <a:pt x="216" y="64"/>
                    <a:pt x="251" y="74"/>
                    <a:pt x="285" y="91"/>
                  </a:cubicBezTo>
                  <a:cubicBezTo>
                    <a:pt x="251" y="165"/>
                    <a:pt x="251" y="165"/>
                    <a:pt x="251" y="165"/>
                  </a:cubicBezTo>
                  <a:cubicBezTo>
                    <a:pt x="215" y="147"/>
                    <a:pt x="182" y="137"/>
                    <a:pt x="152" y="136"/>
                  </a:cubicBezTo>
                  <a:cubicBezTo>
                    <a:pt x="138" y="135"/>
                    <a:pt x="128" y="136"/>
                    <a:pt x="123" y="140"/>
                  </a:cubicBezTo>
                  <a:cubicBezTo>
                    <a:pt x="117" y="143"/>
                    <a:pt x="114" y="148"/>
                    <a:pt x="113" y="154"/>
                  </a:cubicBezTo>
                  <a:cubicBezTo>
                    <a:pt x="113" y="160"/>
                    <a:pt x="115" y="165"/>
                    <a:pt x="119" y="169"/>
                  </a:cubicBezTo>
                  <a:cubicBezTo>
                    <a:pt x="123" y="173"/>
                    <a:pt x="130" y="177"/>
                    <a:pt x="140" y="183"/>
                  </a:cubicBezTo>
                  <a:cubicBezTo>
                    <a:pt x="150" y="188"/>
                    <a:pt x="164" y="194"/>
                    <a:pt x="181" y="201"/>
                  </a:cubicBezTo>
                  <a:cubicBezTo>
                    <a:pt x="218" y="215"/>
                    <a:pt x="243" y="231"/>
                    <a:pt x="258" y="249"/>
                  </a:cubicBezTo>
                  <a:cubicBezTo>
                    <a:pt x="274" y="266"/>
                    <a:pt x="281" y="288"/>
                    <a:pt x="280" y="314"/>
                  </a:cubicBezTo>
                  <a:cubicBezTo>
                    <a:pt x="278" y="343"/>
                    <a:pt x="268" y="367"/>
                    <a:pt x="248" y="385"/>
                  </a:cubicBezTo>
                  <a:cubicBezTo>
                    <a:pt x="229" y="402"/>
                    <a:pt x="201" y="412"/>
                    <a:pt x="165" y="415"/>
                  </a:cubicBezTo>
                  <a:cubicBezTo>
                    <a:pt x="162" y="486"/>
                    <a:pt x="162" y="486"/>
                    <a:pt x="162" y="486"/>
                  </a:cubicBezTo>
                  <a:cubicBezTo>
                    <a:pt x="107" y="483"/>
                    <a:pt x="107" y="483"/>
                    <a:pt x="107" y="483"/>
                  </a:cubicBezTo>
                  <a:lnTo>
                    <a:pt x="110" y="414"/>
                  </a:lnTo>
                  <a:close/>
                </a:path>
              </a:pathLst>
            </a:custGeom>
            <a:solidFill>
              <a:srgbClr val="E2A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69087832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92736;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</TotalTime>
  <Words>31</Words>
  <Application>Microsoft Office PowerPoint</Application>
  <PresentationFormat>A4 Paper (210x297 mm)</PresentationFormat>
  <Paragraphs>7</Paragraphs>
  <Slides>4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Calibri</vt:lpstr>
      <vt:lpstr>Arial</vt:lpstr>
      <vt:lpstr>MuseoModerno</vt:lpstr>
      <vt:lpstr>Calibri Light</vt:lpstr>
      <vt:lpstr>Google Sans</vt:lpstr>
      <vt:lpstr>Be Vietnam Pro</vt:lpstr>
      <vt:lpstr>Office Theme</vt:lpstr>
      <vt:lpstr>3_Office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Nitro</dc:creator>
  <cp:lastModifiedBy>Kevin Nitro</cp:lastModifiedBy>
  <cp:revision>15</cp:revision>
  <dcterms:created xsi:type="dcterms:W3CDTF">2022-08-08T14:04:19Z</dcterms:created>
  <dcterms:modified xsi:type="dcterms:W3CDTF">2022-08-09T06:09:29Z</dcterms:modified>
</cp:coreProperties>
</file>

<file path=docProps/thumbnail.jpeg>
</file>